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6"/>
  </p:notesMasterIdLst>
  <p:sldIdLst>
    <p:sldId id="256" r:id="rId2"/>
    <p:sldId id="269" r:id="rId3"/>
    <p:sldId id="270" r:id="rId4"/>
    <p:sldId id="258" r:id="rId5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203BB5B-0038-DBFD-AF6D-33F7D23F3105}" name="Guest User" initials="GU" userId="S::urn:spo:anon#7799542717351f98f3227c600118ff2091a2854a85f45283b190dbd4122f2b24::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ECFF"/>
    <a:srgbClr val="CCFFFF"/>
    <a:srgbClr val="F9EB1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BCDF989-742C-4880-FAC3-0A13C370744F}" v="1" dt="2024-08-27T20:04:33.851"/>
    <p1510:client id="{E710B9AB-8BFB-46E9-AD67-2DCB470DD343}" v="376" dt="2024-08-26T19:29:31.93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2" autoAdjust="0"/>
    <p:restoredTop sz="93690" autoAdjust="0"/>
  </p:normalViewPr>
  <p:slideViewPr>
    <p:cSldViewPr snapToGrid="0">
      <p:cViewPr varScale="1">
        <p:scale>
          <a:sx n="151" d="100"/>
          <a:sy n="151" d="100"/>
        </p:scale>
        <p:origin x="2886" y="144"/>
      </p:cViewPr>
      <p:guideLst/>
    </p:cSldViewPr>
  </p:slideViewPr>
  <p:outlineViewPr>
    <p:cViewPr>
      <p:scale>
        <a:sx n="33" d="100"/>
        <a:sy n="33" d="100"/>
      </p:scale>
      <p:origin x="0" y="-1192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50" d="100"/>
          <a:sy n="50" d="100"/>
        </p:scale>
        <p:origin x="2708" y="2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13" Type="http://schemas.microsoft.com/office/2018/10/relationships/authors" Target="author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Ysabel Limache De Arana" userId="S::ylimachedearana@unicef.org::ebd6366b-d29a-46b5-b9b3-de9bb458a94a" providerId="AD" clId="Web-{92F717EA-BCEF-EF2F-5574-E7D7B3F456A0}"/>
    <pc:docChg chg="modSld">
      <pc:chgData name="Ysabel Limache De Arana" userId="S::ylimachedearana@unicef.org::ebd6366b-d29a-46b5-b9b3-de9bb458a94a" providerId="AD" clId="Web-{92F717EA-BCEF-EF2F-5574-E7D7B3F456A0}" dt="2024-08-23T15:11:31.529" v="0" actId="20577"/>
      <pc:docMkLst>
        <pc:docMk/>
      </pc:docMkLst>
      <pc:sldChg chg="modSp">
        <pc:chgData name="Ysabel Limache De Arana" userId="S::ylimachedearana@unicef.org::ebd6366b-d29a-46b5-b9b3-de9bb458a94a" providerId="AD" clId="Web-{92F717EA-BCEF-EF2F-5574-E7D7B3F456A0}" dt="2024-08-23T15:11:31.529" v="0" actId="20577"/>
        <pc:sldMkLst>
          <pc:docMk/>
          <pc:sldMk cId="1699893573" sldId="263"/>
        </pc:sldMkLst>
        <pc:spChg chg="mod">
          <ac:chgData name="Ysabel Limache De Arana" userId="S::ylimachedearana@unicef.org::ebd6366b-d29a-46b5-b9b3-de9bb458a94a" providerId="AD" clId="Web-{92F717EA-BCEF-EF2F-5574-E7D7B3F456A0}" dt="2024-08-23T15:11:31.529" v="0" actId="20577"/>
          <ac:spMkLst>
            <pc:docMk/>
            <pc:sldMk cId="1699893573" sldId="263"/>
            <ac:spMk id="4" creationId="{700FBC67-827B-1799-3B4C-5453EBBDE922}"/>
          </ac:spMkLst>
        </pc:spChg>
      </pc:sldChg>
    </pc:docChg>
  </pc:docChgLst>
  <pc:docChgLst>
    <pc:chgData name="Ysabel Limache De Arana" userId="S::ylimachedearana@unicef.org::ebd6366b-d29a-46b5-b9b3-de9bb458a94a" providerId="AD" clId="Web-{5E078D38-BE8C-7DE6-15B3-7542C70556E5}"/>
    <pc:docChg chg="modSld">
      <pc:chgData name="Ysabel Limache De Arana" userId="S::ylimachedearana@unicef.org::ebd6366b-d29a-46b5-b9b3-de9bb458a94a" providerId="AD" clId="Web-{5E078D38-BE8C-7DE6-15B3-7542C70556E5}" dt="2024-08-25T23:33:48.349" v="0" actId="20577"/>
      <pc:docMkLst>
        <pc:docMk/>
      </pc:docMkLst>
      <pc:sldChg chg="modSp">
        <pc:chgData name="Ysabel Limache De Arana" userId="S::ylimachedearana@unicef.org::ebd6366b-d29a-46b5-b9b3-de9bb458a94a" providerId="AD" clId="Web-{5E078D38-BE8C-7DE6-15B3-7542C70556E5}" dt="2024-08-25T23:33:48.349" v="0" actId="20577"/>
        <pc:sldMkLst>
          <pc:docMk/>
          <pc:sldMk cId="547842203" sldId="270"/>
        </pc:sldMkLst>
        <pc:spChg chg="mod">
          <ac:chgData name="Ysabel Limache De Arana" userId="S::ylimachedearana@unicef.org::ebd6366b-d29a-46b5-b9b3-de9bb458a94a" providerId="AD" clId="Web-{5E078D38-BE8C-7DE6-15B3-7542C70556E5}" dt="2024-08-25T23:33:48.349" v="0" actId="20577"/>
          <ac:spMkLst>
            <pc:docMk/>
            <pc:sldMk cId="547842203" sldId="270"/>
            <ac:spMk id="5" creationId="{CF8F78D0-E841-78F7-5A79-6BECBFF922F3}"/>
          </ac:spMkLst>
        </pc:spChg>
      </pc:sldChg>
    </pc:docChg>
  </pc:docChgLst>
  <pc:docChgLst>
    <pc:chgData name="Ysabel Limache De Arana" userId="S::ylimachedearana@unicef.org::ebd6366b-d29a-46b5-b9b3-de9bb458a94a" providerId="AD" clId="Web-{09ABE23A-5B27-92B1-3543-83434D06D024}"/>
    <pc:docChg chg="modSld">
      <pc:chgData name="Ysabel Limache De Arana" userId="S::ylimachedearana@unicef.org::ebd6366b-d29a-46b5-b9b3-de9bb458a94a" providerId="AD" clId="Web-{09ABE23A-5B27-92B1-3543-83434D06D024}" dt="2024-08-25T23:54:07.646" v="93" actId="20577"/>
      <pc:docMkLst>
        <pc:docMk/>
      </pc:docMkLst>
      <pc:sldChg chg="modSp">
        <pc:chgData name="Ysabel Limache De Arana" userId="S::ylimachedearana@unicef.org::ebd6366b-d29a-46b5-b9b3-de9bb458a94a" providerId="AD" clId="Web-{09ABE23A-5B27-92B1-3543-83434D06D024}" dt="2024-08-25T23:42:02.092" v="51" actId="20577"/>
        <pc:sldMkLst>
          <pc:docMk/>
          <pc:sldMk cId="2728299245" sldId="260"/>
        </pc:sldMkLst>
        <pc:spChg chg="mod">
          <ac:chgData name="Ysabel Limache De Arana" userId="S::ylimachedearana@unicef.org::ebd6366b-d29a-46b5-b9b3-de9bb458a94a" providerId="AD" clId="Web-{09ABE23A-5B27-92B1-3543-83434D06D024}" dt="2024-08-25T23:42:02.092" v="51" actId="20577"/>
          <ac:spMkLst>
            <pc:docMk/>
            <pc:sldMk cId="2728299245" sldId="260"/>
            <ac:spMk id="4" creationId="{4D614C06-EEF4-6D7E-3415-B9E574615A26}"/>
          </ac:spMkLst>
        </pc:spChg>
      </pc:sldChg>
      <pc:sldChg chg="modSp">
        <pc:chgData name="Ysabel Limache De Arana" userId="S::ylimachedearana@unicef.org::ebd6366b-d29a-46b5-b9b3-de9bb458a94a" providerId="AD" clId="Web-{09ABE23A-5B27-92B1-3543-83434D06D024}" dt="2024-08-25T23:40:00.932" v="36" actId="20577"/>
        <pc:sldMkLst>
          <pc:docMk/>
          <pc:sldMk cId="3630976686" sldId="262"/>
        </pc:sldMkLst>
        <pc:spChg chg="mod">
          <ac:chgData name="Ysabel Limache De Arana" userId="S::ylimachedearana@unicef.org::ebd6366b-d29a-46b5-b9b3-de9bb458a94a" providerId="AD" clId="Web-{09ABE23A-5B27-92B1-3543-83434D06D024}" dt="2024-08-25T23:40:00.932" v="36" actId="20577"/>
          <ac:spMkLst>
            <pc:docMk/>
            <pc:sldMk cId="3630976686" sldId="262"/>
            <ac:spMk id="6" creationId="{C942EDD0-030B-2210-56A4-4756A4F5E57D}"/>
          </ac:spMkLst>
        </pc:spChg>
      </pc:sldChg>
      <pc:sldChg chg="modSp">
        <pc:chgData name="Ysabel Limache De Arana" userId="S::ylimachedearana@unicef.org::ebd6366b-d29a-46b5-b9b3-de9bb458a94a" providerId="AD" clId="Web-{09ABE23A-5B27-92B1-3543-83434D06D024}" dt="2024-08-25T23:40:41.605" v="44" actId="20577"/>
        <pc:sldMkLst>
          <pc:docMk/>
          <pc:sldMk cId="1699893573" sldId="263"/>
        </pc:sldMkLst>
        <pc:spChg chg="mod">
          <ac:chgData name="Ysabel Limache De Arana" userId="S::ylimachedearana@unicef.org::ebd6366b-d29a-46b5-b9b3-de9bb458a94a" providerId="AD" clId="Web-{09ABE23A-5B27-92B1-3543-83434D06D024}" dt="2024-08-25T23:40:41.605" v="44" actId="20577"/>
          <ac:spMkLst>
            <pc:docMk/>
            <pc:sldMk cId="1699893573" sldId="263"/>
            <ac:spMk id="3" creationId="{A153EA17-EE31-BA1A-C726-741B4B7BF770}"/>
          </ac:spMkLst>
        </pc:spChg>
      </pc:sldChg>
      <pc:sldChg chg="addSp delSp modSp mod modClrScheme delDesignElem chgLayout">
        <pc:chgData name="Ysabel Limache De Arana" userId="S::ylimachedearana@unicef.org::ebd6366b-d29a-46b5-b9b3-de9bb458a94a" providerId="AD" clId="Web-{09ABE23A-5B27-92B1-3543-83434D06D024}" dt="2024-08-25T23:54:07.646" v="93" actId="20577"/>
        <pc:sldMkLst>
          <pc:docMk/>
          <pc:sldMk cId="3531266871" sldId="267"/>
        </pc:sldMkLst>
        <pc:spChg chg="add mod">
          <ac:chgData name="Ysabel Limache De Arana" userId="S::ylimachedearana@unicef.org::ebd6366b-d29a-46b5-b9b3-de9bb458a94a" providerId="AD" clId="Web-{09ABE23A-5B27-92B1-3543-83434D06D024}" dt="2024-08-25T23:53:39.786" v="90" actId="14100"/>
          <ac:spMkLst>
            <pc:docMk/>
            <pc:sldMk cId="3531266871" sldId="267"/>
            <ac:spMk id="3" creationId="{92B33FB4-F923-F328-11C9-C85E1163849A}"/>
          </ac:spMkLst>
        </pc:spChg>
        <pc:spChg chg="add del mod ord">
          <ac:chgData name="Ysabel Limache De Arana" userId="S::ylimachedearana@unicef.org::ebd6366b-d29a-46b5-b9b3-de9bb458a94a" providerId="AD" clId="Web-{09ABE23A-5B27-92B1-3543-83434D06D024}" dt="2024-08-25T23:51:24.503" v="70"/>
          <ac:spMkLst>
            <pc:docMk/>
            <pc:sldMk cId="3531266871" sldId="267"/>
            <ac:spMk id="4" creationId="{A9BDBC19-EA7A-DA30-C598-0EB039F5DEEF}"/>
          </ac:spMkLst>
        </pc:spChg>
        <pc:spChg chg="add del mod ord">
          <ac:chgData name="Ysabel Limache De Arana" userId="S::ylimachedearana@unicef.org::ebd6366b-d29a-46b5-b9b3-de9bb458a94a" providerId="AD" clId="Web-{09ABE23A-5B27-92B1-3543-83434D06D024}" dt="2024-08-25T23:51:53.394" v="74"/>
          <ac:spMkLst>
            <pc:docMk/>
            <pc:sldMk cId="3531266871" sldId="267"/>
            <ac:spMk id="5" creationId="{2D092FFF-1193-84A2-2073-1EEB4CF523A7}"/>
          </ac:spMkLst>
        </pc:spChg>
        <pc:spChg chg="add mod">
          <ac:chgData name="Ysabel Limache De Arana" userId="S::ylimachedearana@unicef.org::ebd6366b-d29a-46b5-b9b3-de9bb458a94a" providerId="AD" clId="Web-{09ABE23A-5B27-92B1-3543-83434D06D024}" dt="2024-08-25T23:54:07.646" v="93" actId="20577"/>
          <ac:spMkLst>
            <pc:docMk/>
            <pc:sldMk cId="3531266871" sldId="267"/>
            <ac:spMk id="7" creationId="{D15A7ACA-4220-9244-5442-6A25EE8DD9D1}"/>
          </ac:spMkLst>
        </pc:spChg>
        <pc:spChg chg="del">
          <ac:chgData name="Ysabel Limache De Arana" userId="S::ylimachedearana@unicef.org::ebd6366b-d29a-46b5-b9b3-de9bb458a94a" providerId="AD" clId="Web-{09ABE23A-5B27-92B1-3543-83434D06D024}" dt="2024-08-25T23:51:05.752" v="69"/>
          <ac:spMkLst>
            <pc:docMk/>
            <pc:sldMk cId="3531266871" sldId="267"/>
            <ac:spMk id="4103" creationId="{42A4FC2C-047E-45A5-965D-8E1E3BF09BC6}"/>
          </ac:spMkLst>
        </pc:spChg>
      </pc:sldChg>
      <pc:sldChg chg="modSp">
        <pc:chgData name="Ysabel Limache De Arana" userId="S::ylimachedearana@unicef.org::ebd6366b-d29a-46b5-b9b3-de9bb458a94a" providerId="AD" clId="Web-{09ABE23A-5B27-92B1-3543-83434D06D024}" dt="2024-08-25T23:38:35.346" v="12" actId="20577"/>
        <pc:sldMkLst>
          <pc:docMk/>
          <pc:sldMk cId="547842203" sldId="270"/>
        </pc:sldMkLst>
        <pc:spChg chg="mod">
          <ac:chgData name="Ysabel Limache De Arana" userId="S::ylimachedearana@unicef.org::ebd6366b-d29a-46b5-b9b3-de9bb458a94a" providerId="AD" clId="Web-{09ABE23A-5B27-92B1-3543-83434D06D024}" dt="2024-08-25T23:38:35.346" v="12" actId="20577"/>
          <ac:spMkLst>
            <pc:docMk/>
            <pc:sldMk cId="547842203" sldId="270"/>
            <ac:spMk id="5" creationId="{CF8F78D0-E841-78F7-5A79-6BECBFF922F3}"/>
          </ac:spMkLst>
        </pc:spChg>
      </pc:sldChg>
    </pc:docChg>
  </pc:docChgLst>
  <pc:docChgLst>
    <pc:chgData name="Roberto Rivero" userId="59cf4c8c-2cb4-494f-838e-13d5bf576aed" providerId="ADAL" clId="{E710B9AB-8BFB-46E9-AD67-2DCB470DD343}"/>
    <pc:docChg chg="undo custSel addSld delSld modSld">
      <pc:chgData name="Roberto Rivero" userId="59cf4c8c-2cb4-494f-838e-13d5bf576aed" providerId="ADAL" clId="{E710B9AB-8BFB-46E9-AD67-2DCB470DD343}" dt="2024-08-27T19:40:12.203" v="2302" actId="47"/>
      <pc:docMkLst>
        <pc:docMk/>
      </pc:docMkLst>
      <pc:sldChg chg="modSp mod">
        <pc:chgData name="Roberto Rivero" userId="59cf4c8c-2cb4-494f-838e-13d5bf576aed" providerId="ADAL" clId="{E710B9AB-8BFB-46E9-AD67-2DCB470DD343}" dt="2024-08-23T18:08:50.449" v="392" actId="20577"/>
        <pc:sldMkLst>
          <pc:docMk/>
          <pc:sldMk cId="873119756" sldId="256"/>
        </pc:sldMkLst>
        <pc:spChg chg="mod">
          <ac:chgData name="Roberto Rivero" userId="59cf4c8c-2cb4-494f-838e-13d5bf576aed" providerId="ADAL" clId="{E710B9AB-8BFB-46E9-AD67-2DCB470DD343}" dt="2024-08-23T18:08:50.449" v="392" actId="20577"/>
          <ac:spMkLst>
            <pc:docMk/>
            <pc:sldMk cId="873119756" sldId="256"/>
            <ac:spMk id="2" creationId="{7E8ECC48-B14D-BBA4-9ED3-11367E2FB232}"/>
          </ac:spMkLst>
        </pc:spChg>
      </pc:sldChg>
      <pc:sldChg chg="del">
        <pc:chgData name="Roberto Rivero" userId="59cf4c8c-2cb4-494f-838e-13d5bf576aed" providerId="ADAL" clId="{E710B9AB-8BFB-46E9-AD67-2DCB470DD343}" dt="2024-08-22T19:36:12.472" v="17" actId="47"/>
        <pc:sldMkLst>
          <pc:docMk/>
          <pc:sldMk cId="2276559992" sldId="259"/>
        </pc:sldMkLst>
      </pc:sldChg>
      <pc:sldChg chg="addSp delSp modSp del mod delAnim modShow">
        <pc:chgData name="Roberto Rivero" userId="59cf4c8c-2cb4-494f-838e-13d5bf576aed" providerId="ADAL" clId="{E710B9AB-8BFB-46E9-AD67-2DCB470DD343}" dt="2024-08-27T19:40:12.203" v="2302" actId="47"/>
        <pc:sldMkLst>
          <pc:docMk/>
          <pc:sldMk cId="2728299245" sldId="260"/>
        </pc:sldMkLst>
        <pc:spChg chg="add mod">
          <ac:chgData name="Roberto Rivero" userId="59cf4c8c-2cb4-494f-838e-13d5bf576aed" providerId="ADAL" clId="{E710B9AB-8BFB-46E9-AD67-2DCB470DD343}" dt="2024-08-22T20:23:47.966" v="230" actId="20577"/>
          <ac:spMkLst>
            <pc:docMk/>
            <pc:sldMk cId="2728299245" sldId="260"/>
            <ac:spMk id="3" creationId="{E2C33FD7-C6BA-76FF-D85D-66CCF75EEED9}"/>
          </ac:spMkLst>
        </pc:spChg>
        <pc:spChg chg="add mod">
          <ac:chgData name="Roberto Rivero" userId="59cf4c8c-2cb4-494f-838e-13d5bf576aed" providerId="ADAL" clId="{E710B9AB-8BFB-46E9-AD67-2DCB470DD343}" dt="2024-08-22T20:30:20.432" v="249"/>
          <ac:spMkLst>
            <pc:docMk/>
            <pc:sldMk cId="2728299245" sldId="260"/>
            <ac:spMk id="4" creationId="{4D614C06-EEF4-6D7E-3415-B9E574615A26}"/>
          </ac:spMkLst>
        </pc:spChg>
        <pc:spChg chg="del">
          <ac:chgData name="Roberto Rivero" userId="59cf4c8c-2cb4-494f-838e-13d5bf576aed" providerId="ADAL" clId="{E710B9AB-8BFB-46E9-AD67-2DCB470DD343}" dt="2024-08-22T19:37:00.907" v="24" actId="478"/>
          <ac:spMkLst>
            <pc:docMk/>
            <pc:sldMk cId="2728299245" sldId="260"/>
            <ac:spMk id="21" creationId="{A4D06517-0A0D-D5F7-7BF5-2961C7AAF1C4}"/>
          </ac:spMkLst>
        </pc:spChg>
        <pc:picChg chg="del">
          <ac:chgData name="Roberto Rivero" userId="59cf4c8c-2cb4-494f-838e-13d5bf576aed" providerId="ADAL" clId="{E710B9AB-8BFB-46E9-AD67-2DCB470DD343}" dt="2024-08-22T19:37:00.907" v="24" actId="478"/>
          <ac:picMkLst>
            <pc:docMk/>
            <pc:sldMk cId="2728299245" sldId="260"/>
            <ac:picMk id="6" creationId="{CB9511CA-8725-0ABA-CFDD-12FB422C406F}"/>
          </ac:picMkLst>
        </pc:picChg>
        <pc:picChg chg="mod">
          <ac:chgData name="Roberto Rivero" userId="59cf4c8c-2cb4-494f-838e-13d5bf576aed" providerId="ADAL" clId="{E710B9AB-8BFB-46E9-AD67-2DCB470DD343}" dt="2024-08-22T19:36:48.708" v="23" actId="1076"/>
          <ac:picMkLst>
            <pc:docMk/>
            <pc:sldMk cId="2728299245" sldId="260"/>
            <ac:picMk id="8" creationId="{1379412B-926A-E2A0-BADC-977997389DF9}"/>
          </ac:picMkLst>
        </pc:picChg>
        <pc:picChg chg="del">
          <ac:chgData name="Roberto Rivero" userId="59cf4c8c-2cb4-494f-838e-13d5bf576aed" providerId="ADAL" clId="{E710B9AB-8BFB-46E9-AD67-2DCB470DD343}" dt="2024-08-22T19:37:00.907" v="24" actId="478"/>
          <ac:picMkLst>
            <pc:docMk/>
            <pc:sldMk cId="2728299245" sldId="260"/>
            <ac:picMk id="9" creationId="{16180E48-CFDA-34C3-B9E0-BFAFF4425BAC}"/>
          </ac:picMkLst>
        </pc:picChg>
        <pc:picChg chg="del">
          <ac:chgData name="Roberto Rivero" userId="59cf4c8c-2cb4-494f-838e-13d5bf576aed" providerId="ADAL" clId="{E710B9AB-8BFB-46E9-AD67-2DCB470DD343}" dt="2024-08-22T19:37:00.907" v="24" actId="478"/>
          <ac:picMkLst>
            <pc:docMk/>
            <pc:sldMk cId="2728299245" sldId="260"/>
            <ac:picMk id="12" creationId="{8E9F9934-9607-B634-03B9-47C70BE4C61F}"/>
          </ac:picMkLst>
        </pc:picChg>
        <pc:picChg chg="del">
          <ac:chgData name="Roberto Rivero" userId="59cf4c8c-2cb4-494f-838e-13d5bf576aed" providerId="ADAL" clId="{E710B9AB-8BFB-46E9-AD67-2DCB470DD343}" dt="2024-08-22T19:37:00.907" v="24" actId="478"/>
          <ac:picMkLst>
            <pc:docMk/>
            <pc:sldMk cId="2728299245" sldId="260"/>
            <ac:picMk id="14" creationId="{4389A213-20FB-A86A-6114-E8E74D0B1F15}"/>
          </ac:picMkLst>
        </pc:picChg>
        <pc:picChg chg="del">
          <ac:chgData name="Roberto Rivero" userId="59cf4c8c-2cb4-494f-838e-13d5bf576aed" providerId="ADAL" clId="{E710B9AB-8BFB-46E9-AD67-2DCB470DD343}" dt="2024-08-22T19:37:00.907" v="24" actId="478"/>
          <ac:picMkLst>
            <pc:docMk/>
            <pc:sldMk cId="2728299245" sldId="260"/>
            <ac:picMk id="20" creationId="{8AAC797F-D4EC-2155-7371-5756806BE2A2}"/>
          </ac:picMkLst>
        </pc:picChg>
      </pc:sldChg>
      <pc:sldChg chg="addSp delSp modSp del">
        <pc:chgData name="Roberto Rivero" userId="59cf4c8c-2cb4-494f-838e-13d5bf576aed" providerId="ADAL" clId="{E710B9AB-8BFB-46E9-AD67-2DCB470DD343}" dt="2024-08-22T21:34:37.985" v="293" actId="47"/>
        <pc:sldMkLst>
          <pc:docMk/>
          <pc:sldMk cId="469374685" sldId="261"/>
        </pc:sldMkLst>
        <pc:spChg chg="add mod">
          <ac:chgData name="Roberto Rivero" userId="59cf4c8c-2cb4-494f-838e-13d5bf576aed" providerId="ADAL" clId="{E710B9AB-8BFB-46E9-AD67-2DCB470DD343}" dt="2024-08-22T19:37:16.707" v="25" actId="478"/>
          <ac:spMkLst>
            <pc:docMk/>
            <pc:sldMk cId="469374685" sldId="261"/>
            <ac:spMk id="2" creationId="{0E583036-68E7-6AD9-D11E-F7E449513B6D}"/>
          </ac:spMkLst>
        </pc:spChg>
        <pc:spChg chg="del">
          <ac:chgData name="Roberto Rivero" userId="59cf4c8c-2cb4-494f-838e-13d5bf576aed" providerId="ADAL" clId="{E710B9AB-8BFB-46E9-AD67-2DCB470DD343}" dt="2024-08-22T19:37:16.707" v="25" actId="478"/>
          <ac:spMkLst>
            <pc:docMk/>
            <pc:sldMk cId="469374685" sldId="261"/>
            <ac:spMk id="3" creationId="{B55A86C5-940C-9915-E16F-6A72EBA0901B}"/>
          </ac:spMkLst>
        </pc:spChg>
        <pc:spChg chg="del">
          <ac:chgData name="Roberto Rivero" userId="59cf4c8c-2cb4-494f-838e-13d5bf576aed" providerId="ADAL" clId="{E710B9AB-8BFB-46E9-AD67-2DCB470DD343}" dt="2024-08-22T19:37:16.707" v="25" actId="478"/>
          <ac:spMkLst>
            <pc:docMk/>
            <pc:sldMk cId="469374685" sldId="261"/>
            <ac:spMk id="4" creationId="{EA3A6BAB-E72B-64A7-DC6A-B5791DD6C4F7}"/>
          </ac:spMkLst>
        </pc:spChg>
        <pc:spChg chg="del">
          <ac:chgData name="Roberto Rivero" userId="59cf4c8c-2cb4-494f-838e-13d5bf576aed" providerId="ADAL" clId="{E710B9AB-8BFB-46E9-AD67-2DCB470DD343}" dt="2024-08-22T19:37:16.707" v="25" actId="478"/>
          <ac:spMkLst>
            <pc:docMk/>
            <pc:sldMk cId="469374685" sldId="261"/>
            <ac:spMk id="9" creationId="{BADFBF70-610D-1CDC-A9CA-48AF54D2B9EB}"/>
          </ac:spMkLst>
        </pc:spChg>
        <pc:picChg chg="del">
          <ac:chgData name="Roberto Rivero" userId="59cf4c8c-2cb4-494f-838e-13d5bf576aed" providerId="ADAL" clId="{E710B9AB-8BFB-46E9-AD67-2DCB470DD343}" dt="2024-08-22T19:37:16.707" v="25" actId="478"/>
          <ac:picMkLst>
            <pc:docMk/>
            <pc:sldMk cId="469374685" sldId="261"/>
            <ac:picMk id="12" creationId="{786B7E3A-7242-101D-39EC-A0B22F507958}"/>
          </ac:picMkLst>
        </pc:picChg>
        <pc:picChg chg="del">
          <ac:chgData name="Roberto Rivero" userId="59cf4c8c-2cb4-494f-838e-13d5bf576aed" providerId="ADAL" clId="{E710B9AB-8BFB-46E9-AD67-2DCB470DD343}" dt="2024-08-22T19:37:16.707" v="25" actId="478"/>
          <ac:picMkLst>
            <pc:docMk/>
            <pc:sldMk cId="469374685" sldId="261"/>
            <ac:picMk id="2050" creationId="{AB345DB4-B414-5086-AA37-877A4646EADC}"/>
          </ac:picMkLst>
        </pc:picChg>
        <pc:picChg chg="del">
          <ac:chgData name="Roberto Rivero" userId="59cf4c8c-2cb4-494f-838e-13d5bf576aed" providerId="ADAL" clId="{E710B9AB-8BFB-46E9-AD67-2DCB470DD343}" dt="2024-08-22T19:37:16.707" v="25" actId="478"/>
          <ac:picMkLst>
            <pc:docMk/>
            <pc:sldMk cId="469374685" sldId="261"/>
            <ac:picMk id="2054" creationId="{57E5C46A-C2D7-724D-1677-BC8DAB7CCF06}"/>
          </ac:picMkLst>
        </pc:picChg>
      </pc:sldChg>
      <pc:sldChg chg="addSp delSp modSp del mod modShow">
        <pc:chgData name="Roberto Rivero" userId="59cf4c8c-2cb4-494f-838e-13d5bf576aed" providerId="ADAL" clId="{E710B9AB-8BFB-46E9-AD67-2DCB470DD343}" dt="2024-08-27T19:40:12.203" v="2302" actId="47"/>
        <pc:sldMkLst>
          <pc:docMk/>
          <pc:sldMk cId="3630976686" sldId="262"/>
        </pc:sldMkLst>
        <pc:spChg chg="del mod">
          <ac:chgData name="Roberto Rivero" userId="59cf4c8c-2cb4-494f-838e-13d5bf576aed" providerId="ADAL" clId="{E710B9AB-8BFB-46E9-AD67-2DCB470DD343}" dt="2024-08-22T19:36:23.353" v="19" actId="478"/>
          <ac:spMkLst>
            <pc:docMk/>
            <pc:sldMk cId="3630976686" sldId="262"/>
            <ac:spMk id="4" creationId="{700FBC67-827B-1799-3B4C-5453EBBDE922}"/>
          </ac:spMkLst>
        </pc:spChg>
        <pc:spChg chg="add mod">
          <ac:chgData name="Roberto Rivero" userId="59cf4c8c-2cb4-494f-838e-13d5bf576aed" providerId="ADAL" clId="{E710B9AB-8BFB-46E9-AD67-2DCB470DD343}" dt="2024-08-22T20:13:56.022" v="108" actId="20577"/>
          <ac:spMkLst>
            <pc:docMk/>
            <pc:sldMk cId="3630976686" sldId="262"/>
            <ac:spMk id="5" creationId="{95647EAF-7266-001C-4B18-979B2DD6F64A}"/>
          </ac:spMkLst>
        </pc:spChg>
        <pc:spChg chg="add mod">
          <ac:chgData name="Roberto Rivero" userId="59cf4c8c-2cb4-494f-838e-13d5bf576aed" providerId="ADAL" clId="{E710B9AB-8BFB-46E9-AD67-2DCB470DD343}" dt="2024-08-22T20:18:39.584" v="134"/>
          <ac:spMkLst>
            <pc:docMk/>
            <pc:sldMk cId="3630976686" sldId="262"/>
            <ac:spMk id="6" creationId="{C942EDD0-030B-2210-56A4-4756A4F5E57D}"/>
          </ac:spMkLst>
        </pc:spChg>
        <pc:picChg chg="del">
          <ac:chgData name="Roberto Rivero" userId="59cf4c8c-2cb4-494f-838e-13d5bf576aed" providerId="ADAL" clId="{E710B9AB-8BFB-46E9-AD67-2DCB470DD343}" dt="2024-08-22T19:36:24.634" v="20" actId="478"/>
          <ac:picMkLst>
            <pc:docMk/>
            <pc:sldMk cId="3630976686" sldId="262"/>
            <ac:picMk id="3" creationId="{CC73F71B-DF63-7D79-8CAF-740DD5F0BBA1}"/>
          </ac:picMkLst>
        </pc:picChg>
      </pc:sldChg>
      <pc:sldChg chg="addSp delSp modSp del mod modShow">
        <pc:chgData name="Roberto Rivero" userId="59cf4c8c-2cb4-494f-838e-13d5bf576aed" providerId="ADAL" clId="{E710B9AB-8BFB-46E9-AD67-2DCB470DD343}" dt="2024-08-27T19:40:12.203" v="2302" actId="47"/>
        <pc:sldMkLst>
          <pc:docMk/>
          <pc:sldMk cId="1699893573" sldId="263"/>
        </pc:sldMkLst>
        <pc:spChg chg="add mod">
          <ac:chgData name="Roberto Rivero" userId="59cf4c8c-2cb4-494f-838e-13d5bf576aed" providerId="ADAL" clId="{E710B9AB-8BFB-46E9-AD67-2DCB470DD343}" dt="2024-08-22T20:23:20.182" v="187" actId="20577"/>
          <ac:spMkLst>
            <pc:docMk/>
            <pc:sldMk cId="1699893573" sldId="263"/>
            <ac:spMk id="3" creationId="{A153EA17-EE31-BA1A-C726-741B4B7BF770}"/>
          </ac:spMkLst>
        </pc:spChg>
        <pc:spChg chg="mod">
          <ac:chgData name="Roberto Rivero" userId="59cf4c8c-2cb4-494f-838e-13d5bf576aed" providerId="ADAL" clId="{E710B9AB-8BFB-46E9-AD67-2DCB470DD343}" dt="2024-08-22T21:34:26.039" v="292" actId="20577"/>
          <ac:spMkLst>
            <pc:docMk/>
            <pc:sldMk cId="1699893573" sldId="263"/>
            <ac:spMk id="4" creationId="{700FBC67-827B-1799-3B4C-5453EBBDE922}"/>
          </ac:spMkLst>
        </pc:spChg>
        <pc:graphicFrameChg chg="del">
          <ac:chgData name="Roberto Rivero" userId="59cf4c8c-2cb4-494f-838e-13d5bf576aed" providerId="ADAL" clId="{E710B9AB-8BFB-46E9-AD67-2DCB470DD343}" dt="2024-08-22T19:36:35.788" v="21" actId="478"/>
          <ac:graphicFrameMkLst>
            <pc:docMk/>
            <pc:sldMk cId="1699893573" sldId="263"/>
            <ac:graphicFrameMk id="2" creationId="{185D7744-63FB-7571-8A81-DC1EB876E7D2}"/>
          </ac:graphicFrameMkLst>
        </pc:graphicFrameChg>
      </pc:sldChg>
      <pc:sldChg chg="addSp delSp modSp del mod">
        <pc:chgData name="Roberto Rivero" userId="59cf4c8c-2cb4-494f-838e-13d5bf576aed" providerId="ADAL" clId="{E710B9AB-8BFB-46E9-AD67-2DCB470DD343}" dt="2024-08-22T21:34:53.904" v="295" actId="47"/>
        <pc:sldMkLst>
          <pc:docMk/>
          <pc:sldMk cId="1496412821" sldId="264"/>
        </pc:sldMkLst>
        <pc:spChg chg="del">
          <ac:chgData name="Roberto Rivero" userId="59cf4c8c-2cb4-494f-838e-13d5bf576aed" providerId="ADAL" clId="{E710B9AB-8BFB-46E9-AD67-2DCB470DD343}" dt="2024-08-22T19:38:57.686" v="36" actId="478"/>
          <ac:spMkLst>
            <pc:docMk/>
            <pc:sldMk cId="1496412821" sldId="264"/>
            <ac:spMk id="3" creationId="{6E956520-96FF-CEBC-8ABF-FA92BC052F81}"/>
          </ac:spMkLst>
        </pc:spChg>
        <pc:spChg chg="del mod">
          <ac:chgData name="Roberto Rivero" userId="59cf4c8c-2cb4-494f-838e-13d5bf576aed" providerId="ADAL" clId="{E710B9AB-8BFB-46E9-AD67-2DCB470DD343}" dt="2024-08-22T19:38:51.667" v="35" actId="478"/>
          <ac:spMkLst>
            <pc:docMk/>
            <pc:sldMk cId="1496412821" sldId="264"/>
            <ac:spMk id="4" creationId="{EA3A6BAB-E72B-64A7-DC6A-B5791DD6C4F7}"/>
          </ac:spMkLst>
        </pc:spChg>
        <pc:spChg chg="del">
          <ac:chgData name="Roberto Rivero" userId="59cf4c8c-2cb4-494f-838e-13d5bf576aed" providerId="ADAL" clId="{E710B9AB-8BFB-46E9-AD67-2DCB470DD343}" dt="2024-08-22T19:38:57.686" v="36" actId="478"/>
          <ac:spMkLst>
            <pc:docMk/>
            <pc:sldMk cId="1496412821" sldId="264"/>
            <ac:spMk id="5" creationId="{BB7157E3-76B6-B1E4-B27D-ED9C9F478281}"/>
          </ac:spMkLst>
        </pc:spChg>
        <pc:spChg chg="add mod">
          <ac:chgData name="Roberto Rivero" userId="59cf4c8c-2cb4-494f-838e-13d5bf576aed" providerId="ADAL" clId="{E710B9AB-8BFB-46E9-AD67-2DCB470DD343}" dt="2024-08-22T19:38:51.667" v="35" actId="478"/>
          <ac:spMkLst>
            <pc:docMk/>
            <pc:sldMk cId="1496412821" sldId="264"/>
            <ac:spMk id="9" creationId="{FBC04660-DEB9-21E0-E67C-DBBD3837C732}"/>
          </ac:spMkLst>
        </pc:spChg>
        <pc:graphicFrameChg chg="del">
          <ac:chgData name="Roberto Rivero" userId="59cf4c8c-2cb4-494f-838e-13d5bf576aed" providerId="ADAL" clId="{E710B9AB-8BFB-46E9-AD67-2DCB470DD343}" dt="2024-08-22T19:38:43.973" v="33" actId="478"/>
          <ac:graphicFrameMkLst>
            <pc:docMk/>
            <pc:sldMk cId="1496412821" sldId="264"/>
            <ac:graphicFrameMk id="2" creationId="{E87535C4-A726-520E-9F67-6DA97864B2F0}"/>
          </ac:graphicFrameMkLst>
        </pc:graphicFrameChg>
      </pc:sldChg>
      <pc:sldChg chg="addSp delSp modSp del mod">
        <pc:chgData name="Roberto Rivero" userId="59cf4c8c-2cb4-494f-838e-13d5bf576aed" providerId="ADAL" clId="{E710B9AB-8BFB-46E9-AD67-2DCB470DD343}" dt="2024-08-22T21:34:47.838" v="294" actId="47"/>
        <pc:sldMkLst>
          <pc:docMk/>
          <pc:sldMk cId="399690727" sldId="265"/>
        </pc:sldMkLst>
        <pc:spChg chg="del">
          <ac:chgData name="Roberto Rivero" userId="59cf4c8c-2cb4-494f-838e-13d5bf576aed" providerId="ADAL" clId="{E710B9AB-8BFB-46E9-AD67-2DCB470DD343}" dt="2024-08-22T19:38:04.302" v="27" actId="478"/>
          <ac:spMkLst>
            <pc:docMk/>
            <pc:sldMk cId="399690727" sldId="265"/>
            <ac:spMk id="4" creationId="{EA3A6BAB-E72B-64A7-DC6A-B5791DD6C4F7}"/>
          </ac:spMkLst>
        </pc:spChg>
        <pc:spChg chg="del">
          <ac:chgData name="Roberto Rivero" userId="59cf4c8c-2cb4-494f-838e-13d5bf576aed" providerId="ADAL" clId="{E710B9AB-8BFB-46E9-AD67-2DCB470DD343}" dt="2024-08-22T19:37:59.871" v="26" actId="478"/>
          <ac:spMkLst>
            <pc:docMk/>
            <pc:sldMk cId="399690727" sldId="265"/>
            <ac:spMk id="5" creationId="{9B258946-72DC-9840-01BC-2CAABDFC5537}"/>
          </ac:spMkLst>
        </pc:spChg>
        <pc:spChg chg="add mod">
          <ac:chgData name="Roberto Rivero" userId="59cf4c8c-2cb4-494f-838e-13d5bf576aed" providerId="ADAL" clId="{E710B9AB-8BFB-46E9-AD67-2DCB470DD343}" dt="2024-08-22T19:38:04.302" v="27" actId="478"/>
          <ac:spMkLst>
            <pc:docMk/>
            <pc:sldMk cId="399690727" sldId="265"/>
            <ac:spMk id="6" creationId="{A461E2EF-A3B0-1DE3-1EE2-64B3CCFD32E6}"/>
          </ac:spMkLst>
        </pc:spChg>
        <pc:picChg chg="del">
          <ac:chgData name="Roberto Rivero" userId="59cf4c8c-2cb4-494f-838e-13d5bf576aed" providerId="ADAL" clId="{E710B9AB-8BFB-46E9-AD67-2DCB470DD343}" dt="2024-08-22T19:37:59.871" v="26" actId="478"/>
          <ac:picMkLst>
            <pc:docMk/>
            <pc:sldMk cId="399690727" sldId="265"/>
            <ac:picMk id="3" creationId="{A7838F28-8959-E4BD-7979-61CFBB022DF2}"/>
          </ac:picMkLst>
        </pc:picChg>
      </pc:sldChg>
      <pc:sldChg chg="delSp modSp del mod">
        <pc:chgData name="Roberto Rivero" userId="59cf4c8c-2cb4-494f-838e-13d5bf576aed" providerId="ADAL" clId="{E710B9AB-8BFB-46E9-AD67-2DCB470DD343}" dt="2024-08-22T21:34:47.838" v="294" actId="47"/>
        <pc:sldMkLst>
          <pc:docMk/>
          <pc:sldMk cId="475256750" sldId="266"/>
        </pc:sldMkLst>
        <pc:spChg chg="del mod">
          <ac:chgData name="Roberto Rivero" userId="59cf4c8c-2cb4-494f-838e-13d5bf576aed" providerId="ADAL" clId="{E710B9AB-8BFB-46E9-AD67-2DCB470DD343}" dt="2024-08-22T19:38:13.340" v="29" actId="478"/>
          <ac:spMkLst>
            <pc:docMk/>
            <pc:sldMk cId="475256750" sldId="266"/>
            <ac:spMk id="2" creationId="{34E5C98D-CEF4-C6D3-1F57-4CD0BF7E060A}"/>
          </ac:spMkLst>
        </pc:spChg>
        <pc:picChg chg="del">
          <ac:chgData name="Roberto Rivero" userId="59cf4c8c-2cb4-494f-838e-13d5bf576aed" providerId="ADAL" clId="{E710B9AB-8BFB-46E9-AD67-2DCB470DD343}" dt="2024-08-22T19:38:16.492" v="30" actId="478"/>
          <ac:picMkLst>
            <pc:docMk/>
            <pc:sldMk cId="475256750" sldId="266"/>
            <ac:picMk id="3074" creationId="{3918C4AE-34C7-5631-C488-FB94C90B3287}"/>
          </ac:picMkLst>
        </pc:picChg>
      </pc:sldChg>
      <pc:sldChg chg="delSp del mod modShow">
        <pc:chgData name="Roberto Rivero" userId="59cf4c8c-2cb4-494f-838e-13d5bf576aed" providerId="ADAL" clId="{E710B9AB-8BFB-46E9-AD67-2DCB470DD343}" dt="2024-08-27T19:40:12.203" v="2302" actId="47"/>
        <pc:sldMkLst>
          <pc:docMk/>
          <pc:sldMk cId="3531266871" sldId="267"/>
        </pc:sldMkLst>
        <pc:spChg chg="del">
          <ac:chgData name="Roberto Rivero" userId="59cf4c8c-2cb4-494f-838e-13d5bf576aed" providerId="ADAL" clId="{E710B9AB-8BFB-46E9-AD67-2DCB470DD343}" dt="2024-08-22T19:38:32.814" v="32" actId="478"/>
          <ac:spMkLst>
            <pc:docMk/>
            <pc:sldMk cId="3531266871" sldId="267"/>
            <ac:spMk id="6" creationId="{365D48B5-8E3E-498A-85D5-8984486F0367}"/>
          </ac:spMkLst>
        </pc:spChg>
        <pc:spChg chg="del">
          <ac:chgData name="Roberto Rivero" userId="59cf4c8c-2cb4-494f-838e-13d5bf576aed" providerId="ADAL" clId="{E710B9AB-8BFB-46E9-AD67-2DCB470DD343}" dt="2024-08-22T19:38:32.814" v="32" actId="478"/>
          <ac:spMkLst>
            <pc:docMk/>
            <pc:sldMk cId="3531266871" sldId="267"/>
            <ac:spMk id="9" creationId="{25DB1EBF-0EB7-31AB-DF57-B56A2747AAD6}"/>
          </ac:spMkLst>
        </pc:spChg>
        <pc:picChg chg="del">
          <ac:chgData name="Roberto Rivero" userId="59cf4c8c-2cb4-494f-838e-13d5bf576aed" providerId="ADAL" clId="{E710B9AB-8BFB-46E9-AD67-2DCB470DD343}" dt="2024-08-22T19:38:32.814" v="32" actId="478"/>
          <ac:picMkLst>
            <pc:docMk/>
            <pc:sldMk cId="3531266871" sldId="267"/>
            <ac:picMk id="4098" creationId="{A4BFAD3A-2316-F16E-8E7A-4046B95293AF}"/>
          </ac:picMkLst>
        </pc:picChg>
      </pc:sldChg>
      <pc:sldChg chg="addSp delSp modSp del mod">
        <pc:chgData name="Roberto Rivero" userId="59cf4c8c-2cb4-494f-838e-13d5bf576aed" providerId="ADAL" clId="{E710B9AB-8BFB-46E9-AD67-2DCB470DD343}" dt="2024-08-22T21:34:47.838" v="294" actId="47"/>
        <pc:sldMkLst>
          <pc:docMk/>
          <pc:sldMk cId="4019496167" sldId="268"/>
        </pc:sldMkLst>
        <pc:spChg chg="del">
          <ac:chgData name="Roberto Rivero" userId="59cf4c8c-2cb4-494f-838e-13d5bf576aed" providerId="ADAL" clId="{E710B9AB-8BFB-46E9-AD67-2DCB470DD343}" dt="2024-08-22T19:38:25.045" v="31" actId="478"/>
          <ac:spMkLst>
            <pc:docMk/>
            <pc:sldMk cId="4019496167" sldId="268"/>
            <ac:spMk id="4" creationId="{EA3A6BAB-E72B-64A7-DC6A-B5791DD6C4F7}"/>
          </ac:spMkLst>
        </pc:spChg>
        <pc:spChg chg="add mod">
          <ac:chgData name="Roberto Rivero" userId="59cf4c8c-2cb4-494f-838e-13d5bf576aed" providerId="ADAL" clId="{E710B9AB-8BFB-46E9-AD67-2DCB470DD343}" dt="2024-08-22T19:38:25.045" v="31" actId="478"/>
          <ac:spMkLst>
            <pc:docMk/>
            <pc:sldMk cId="4019496167" sldId="268"/>
            <ac:spMk id="5" creationId="{F7134D23-EB36-734F-4DC5-5C1B320845E2}"/>
          </ac:spMkLst>
        </pc:spChg>
        <pc:picChg chg="del">
          <ac:chgData name="Roberto Rivero" userId="59cf4c8c-2cb4-494f-838e-13d5bf576aed" providerId="ADAL" clId="{E710B9AB-8BFB-46E9-AD67-2DCB470DD343}" dt="2024-08-22T19:38:25.045" v="31" actId="478"/>
          <ac:picMkLst>
            <pc:docMk/>
            <pc:sldMk cId="4019496167" sldId="268"/>
            <ac:picMk id="3" creationId="{7D3CBBC5-DC2C-03E9-06B1-FE1D4C7C4665}"/>
          </ac:picMkLst>
        </pc:picChg>
        <pc:picChg chg="del">
          <ac:chgData name="Roberto Rivero" userId="59cf4c8c-2cb4-494f-838e-13d5bf576aed" providerId="ADAL" clId="{E710B9AB-8BFB-46E9-AD67-2DCB470DD343}" dt="2024-08-22T19:38:25.045" v="31" actId="478"/>
          <ac:picMkLst>
            <pc:docMk/>
            <pc:sldMk cId="4019496167" sldId="268"/>
            <ac:picMk id="6" creationId="{E6BA5245-34C5-9431-DB9E-35899EE94898}"/>
          </ac:picMkLst>
        </pc:picChg>
        <pc:picChg chg="del">
          <ac:chgData name="Roberto Rivero" userId="59cf4c8c-2cb4-494f-838e-13d5bf576aed" providerId="ADAL" clId="{E710B9AB-8BFB-46E9-AD67-2DCB470DD343}" dt="2024-08-22T19:38:25.045" v="31" actId="478"/>
          <ac:picMkLst>
            <pc:docMk/>
            <pc:sldMk cId="4019496167" sldId="268"/>
            <ac:picMk id="9" creationId="{4D141C02-5090-D8FD-751B-20706485297D}"/>
          </ac:picMkLst>
        </pc:picChg>
      </pc:sldChg>
      <pc:sldChg chg="addSp delSp modSp mod modAnim">
        <pc:chgData name="Roberto Rivero" userId="59cf4c8c-2cb4-494f-838e-13d5bf576aed" providerId="ADAL" clId="{E710B9AB-8BFB-46E9-AD67-2DCB470DD343}" dt="2024-08-26T19:29:31.934" v="2229"/>
        <pc:sldMkLst>
          <pc:docMk/>
          <pc:sldMk cId="3998145527" sldId="269"/>
        </pc:sldMkLst>
        <pc:spChg chg="add del mod">
          <ac:chgData name="Roberto Rivero" userId="59cf4c8c-2cb4-494f-838e-13d5bf576aed" providerId="ADAL" clId="{E710B9AB-8BFB-46E9-AD67-2DCB470DD343}" dt="2024-08-23T18:09:16.363" v="396" actId="478"/>
          <ac:spMkLst>
            <pc:docMk/>
            <pc:sldMk cId="3998145527" sldId="269"/>
            <ac:spMk id="3" creationId="{8AAFF855-3B6A-220C-FD36-59335EAAAA38}"/>
          </ac:spMkLst>
        </pc:spChg>
        <pc:spChg chg="del mod">
          <ac:chgData name="Roberto Rivero" userId="59cf4c8c-2cb4-494f-838e-13d5bf576aed" providerId="ADAL" clId="{E710B9AB-8BFB-46E9-AD67-2DCB470DD343}" dt="2024-08-23T18:09:10.851" v="394" actId="478"/>
          <ac:spMkLst>
            <pc:docMk/>
            <pc:sldMk cId="3998145527" sldId="269"/>
            <ac:spMk id="4" creationId="{EA3A6BAB-E72B-64A7-DC6A-B5791DD6C4F7}"/>
          </ac:spMkLst>
        </pc:spChg>
        <pc:spChg chg="add del mod">
          <ac:chgData name="Roberto Rivero" userId="59cf4c8c-2cb4-494f-838e-13d5bf576aed" providerId="ADAL" clId="{E710B9AB-8BFB-46E9-AD67-2DCB470DD343}" dt="2024-08-23T18:09:14.215" v="395" actId="478"/>
          <ac:spMkLst>
            <pc:docMk/>
            <pc:sldMk cId="3998145527" sldId="269"/>
            <ac:spMk id="5" creationId="{CF8F78D0-E841-78F7-5A79-6BECBFF922F3}"/>
          </ac:spMkLst>
        </pc:spChg>
        <pc:spChg chg="add del mod">
          <ac:chgData name="Roberto Rivero" userId="59cf4c8c-2cb4-494f-838e-13d5bf576aed" providerId="ADAL" clId="{E710B9AB-8BFB-46E9-AD67-2DCB470DD343}" dt="2024-08-23T18:33:41.598" v="697" actId="478"/>
          <ac:spMkLst>
            <pc:docMk/>
            <pc:sldMk cId="3998145527" sldId="269"/>
            <ac:spMk id="9" creationId="{7539721E-6A52-8843-D4E5-1BF48B55980C}"/>
          </ac:spMkLst>
        </pc:spChg>
        <pc:spChg chg="add del mod">
          <ac:chgData name="Roberto Rivero" userId="59cf4c8c-2cb4-494f-838e-13d5bf576aed" providerId="ADAL" clId="{E710B9AB-8BFB-46E9-AD67-2DCB470DD343}" dt="2024-08-23T18:33:45.950" v="698" actId="478"/>
          <ac:spMkLst>
            <pc:docMk/>
            <pc:sldMk cId="3998145527" sldId="269"/>
            <ac:spMk id="11" creationId="{8464A15E-A5D1-6589-6DD5-3492773B1066}"/>
          </ac:spMkLst>
        </pc:spChg>
        <pc:spChg chg="add mod">
          <ac:chgData name="Roberto Rivero" userId="59cf4c8c-2cb4-494f-838e-13d5bf576aed" providerId="ADAL" clId="{E710B9AB-8BFB-46E9-AD67-2DCB470DD343}" dt="2024-08-26T02:33:26.113" v="2055" actId="114"/>
          <ac:spMkLst>
            <pc:docMk/>
            <pc:sldMk cId="3998145527" sldId="269"/>
            <ac:spMk id="12" creationId="{09A58C90-99EA-4637-D0E4-4BE43638280D}"/>
          </ac:spMkLst>
        </pc:spChg>
        <pc:spChg chg="add mod">
          <ac:chgData name="Roberto Rivero" userId="59cf4c8c-2cb4-494f-838e-13d5bf576aed" providerId="ADAL" clId="{E710B9AB-8BFB-46E9-AD67-2DCB470DD343}" dt="2024-08-26T02:33:26.113" v="2055" actId="114"/>
          <ac:spMkLst>
            <pc:docMk/>
            <pc:sldMk cId="3998145527" sldId="269"/>
            <ac:spMk id="13" creationId="{B5DF5D15-057D-8044-D788-F09E7FF3D7ED}"/>
          </ac:spMkLst>
        </pc:spChg>
        <pc:spChg chg="add mod">
          <ac:chgData name="Roberto Rivero" userId="59cf4c8c-2cb4-494f-838e-13d5bf576aed" providerId="ADAL" clId="{E710B9AB-8BFB-46E9-AD67-2DCB470DD343}" dt="2024-08-23T18:37:50.804" v="979" actId="571"/>
          <ac:spMkLst>
            <pc:docMk/>
            <pc:sldMk cId="3998145527" sldId="269"/>
            <ac:spMk id="15" creationId="{352344CE-177A-C587-5BE8-7A670522774E}"/>
          </ac:spMkLst>
        </pc:spChg>
        <pc:spChg chg="add mod">
          <ac:chgData name="Roberto Rivero" userId="59cf4c8c-2cb4-494f-838e-13d5bf576aed" providerId="ADAL" clId="{E710B9AB-8BFB-46E9-AD67-2DCB470DD343}" dt="2024-08-23T18:37:57.958" v="981" actId="571"/>
          <ac:spMkLst>
            <pc:docMk/>
            <pc:sldMk cId="3998145527" sldId="269"/>
            <ac:spMk id="17" creationId="{12D0990D-AEA1-1120-7DF7-6A30C9E558D6}"/>
          </ac:spMkLst>
        </pc:spChg>
        <pc:spChg chg="add mod">
          <ac:chgData name="Roberto Rivero" userId="59cf4c8c-2cb4-494f-838e-13d5bf576aed" providerId="ADAL" clId="{E710B9AB-8BFB-46E9-AD67-2DCB470DD343}" dt="2024-08-26T03:58:14.680" v="2214" actId="20577"/>
          <ac:spMkLst>
            <pc:docMk/>
            <pc:sldMk cId="3998145527" sldId="269"/>
            <ac:spMk id="18" creationId="{2C24BFD1-CCDF-6D7D-FB4A-C3C381647F99}"/>
          </ac:spMkLst>
        </pc:spChg>
        <pc:spChg chg="add mod">
          <ac:chgData name="Roberto Rivero" userId="59cf4c8c-2cb4-494f-838e-13d5bf576aed" providerId="ADAL" clId="{E710B9AB-8BFB-46E9-AD67-2DCB470DD343}" dt="2024-08-26T02:33:26.113" v="2055" actId="114"/>
          <ac:spMkLst>
            <pc:docMk/>
            <pc:sldMk cId="3998145527" sldId="269"/>
            <ac:spMk id="19" creationId="{E2FF712E-3BE0-DD68-9BAB-2CDC806873D9}"/>
          </ac:spMkLst>
        </pc:spChg>
        <pc:spChg chg="add mod">
          <ac:chgData name="Roberto Rivero" userId="59cf4c8c-2cb4-494f-838e-13d5bf576aed" providerId="ADAL" clId="{E710B9AB-8BFB-46E9-AD67-2DCB470DD343}" dt="2024-08-26T02:33:26.113" v="2055" actId="114"/>
          <ac:spMkLst>
            <pc:docMk/>
            <pc:sldMk cId="3998145527" sldId="269"/>
            <ac:spMk id="20" creationId="{EC157242-54DA-1331-CA3C-A74C9E2C89AC}"/>
          </ac:spMkLst>
        </pc:spChg>
        <pc:spChg chg="add mod">
          <ac:chgData name="Roberto Rivero" userId="59cf4c8c-2cb4-494f-838e-13d5bf576aed" providerId="ADAL" clId="{E710B9AB-8BFB-46E9-AD67-2DCB470DD343}" dt="2024-08-26T02:33:26.113" v="2055" actId="114"/>
          <ac:spMkLst>
            <pc:docMk/>
            <pc:sldMk cId="3998145527" sldId="269"/>
            <ac:spMk id="21" creationId="{90D28DA1-4A47-F713-394C-2589178A8ACB}"/>
          </ac:spMkLst>
        </pc:spChg>
        <pc:spChg chg="add mod">
          <ac:chgData name="Roberto Rivero" userId="59cf4c8c-2cb4-494f-838e-13d5bf576aed" providerId="ADAL" clId="{E710B9AB-8BFB-46E9-AD67-2DCB470DD343}" dt="2024-08-26T02:33:26.113" v="2055" actId="114"/>
          <ac:spMkLst>
            <pc:docMk/>
            <pc:sldMk cId="3998145527" sldId="269"/>
            <ac:spMk id="22" creationId="{F93A35B8-7DCA-CA7A-94D7-CAF7D6703AA3}"/>
          </ac:spMkLst>
        </pc:spChg>
        <pc:spChg chg="add mod">
          <ac:chgData name="Roberto Rivero" userId="59cf4c8c-2cb4-494f-838e-13d5bf576aed" providerId="ADAL" clId="{E710B9AB-8BFB-46E9-AD67-2DCB470DD343}" dt="2024-08-26T02:37:13.260" v="2213" actId="1076"/>
          <ac:spMkLst>
            <pc:docMk/>
            <pc:sldMk cId="3998145527" sldId="269"/>
            <ac:spMk id="23" creationId="{D5419350-5616-E849-5046-56373F9980AD}"/>
          </ac:spMkLst>
        </pc:spChg>
        <pc:spChg chg="add mod">
          <ac:chgData name="Roberto Rivero" userId="59cf4c8c-2cb4-494f-838e-13d5bf576aed" providerId="ADAL" clId="{E710B9AB-8BFB-46E9-AD67-2DCB470DD343}" dt="2024-08-26T19:28:49.258" v="2222" actId="571"/>
          <ac:spMkLst>
            <pc:docMk/>
            <pc:sldMk cId="3998145527" sldId="269"/>
            <ac:spMk id="24" creationId="{19F35B0B-FE21-8CE3-D828-8A1099F40B9E}"/>
          </ac:spMkLst>
        </pc:spChg>
        <pc:graphicFrameChg chg="del">
          <ac:chgData name="Roberto Rivero" userId="59cf4c8c-2cb4-494f-838e-13d5bf576aed" providerId="ADAL" clId="{E710B9AB-8BFB-46E9-AD67-2DCB470DD343}" dt="2024-08-22T19:36:06.508" v="16" actId="478"/>
          <ac:graphicFrameMkLst>
            <pc:docMk/>
            <pc:sldMk cId="3998145527" sldId="269"/>
            <ac:graphicFrameMk id="3" creationId="{0692AC4B-73C2-E7AC-0D77-9B693764C56F}"/>
          </ac:graphicFrameMkLst>
        </pc:graphicFrameChg>
        <pc:graphicFrameChg chg="add del mod modGraphic">
          <ac:chgData name="Roberto Rivero" userId="59cf4c8c-2cb4-494f-838e-13d5bf576aed" providerId="ADAL" clId="{E710B9AB-8BFB-46E9-AD67-2DCB470DD343}" dt="2024-08-26T02:35:49.653" v="2137" actId="20577"/>
          <ac:graphicFrameMkLst>
            <pc:docMk/>
            <pc:sldMk cId="3998145527" sldId="269"/>
            <ac:graphicFrameMk id="6" creationId="{1250EB6C-8750-8B35-F2FE-AC2ED9BA0CB3}"/>
          </ac:graphicFrameMkLst>
        </pc:graphicFrameChg>
        <pc:graphicFrameChg chg="add del mod modGraphic">
          <ac:chgData name="Roberto Rivero" userId="59cf4c8c-2cb4-494f-838e-13d5bf576aed" providerId="ADAL" clId="{E710B9AB-8BFB-46E9-AD67-2DCB470DD343}" dt="2024-08-23T18:19:31.420" v="495" actId="1032"/>
          <ac:graphicFrameMkLst>
            <pc:docMk/>
            <pc:sldMk cId="3998145527" sldId="269"/>
            <ac:graphicFrameMk id="7" creationId="{E81AF2C1-EE67-55DB-389F-A899D113FBD5}"/>
          </ac:graphicFrameMkLst>
        </pc:graphicFrameChg>
        <pc:graphicFrameChg chg="add mod">
          <ac:chgData name="Roberto Rivero" userId="59cf4c8c-2cb4-494f-838e-13d5bf576aed" providerId="ADAL" clId="{E710B9AB-8BFB-46E9-AD67-2DCB470DD343}" dt="2024-08-23T18:37:50.804" v="979" actId="571"/>
          <ac:graphicFrameMkLst>
            <pc:docMk/>
            <pc:sldMk cId="3998145527" sldId="269"/>
            <ac:graphicFrameMk id="14" creationId="{EC1EE558-77EC-31C4-2529-5A1C54AE0A15}"/>
          </ac:graphicFrameMkLst>
        </pc:graphicFrameChg>
        <pc:graphicFrameChg chg="add mod">
          <ac:chgData name="Roberto Rivero" userId="59cf4c8c-2cb4-494f-838e-13d5bf576aed" providerId="ADAL" clId="{E710B9AB-8BFB-46E9-AD67-2DCB470DD343}" dt="2024-08-23T18:37:57.958" v="981" actId="571"/>
          <ac:graphicFrameMkLst>
            <pc:docMk/>
            <pc:sldMk cId="3998145527" sldId="269"/>
            <ac:graphicFrameMk id="16" creationId="{9521370A-DE44-4797-0795-8D007BD4B457}"/>
          </ac:graphicFrameMkLst>
        </pc:graphicFrameChg>
        <pc:picChg chg="mod">
          <ac:chgData name="Roberto Rivero" userId="59cf4c8c-2cb4-494f-838e-13d5bf576aed" providerId="ADAL" clId="{E710B9AB-8BFB-46E9-AD67-2DCB470DD343}" dt="2024-08-26T19:28:07.144" v="2219" actId="1076"/>
          <ac:picMkLst>
            <pc:docMk/>
            <pc:sldMk cId="3998145527" sldId="269"/>
            <ac:picMk id="8" creationId="{1379412B-926A-E2A0-BADC-977997389DF9}"/>
          </ac:picMkLst>
        </pc:picChg>
      </pc:sldChg>
      <pc:sldChg chg="modSp add mod modShow">
        <pc:chgData name="Roberto Rivero" userId="59cf4c8c-2cb4-494f-838e-13d5bf576aed" providerId="ADAL" clId="{E710B9AB-8BFB-46E9-AD67-2DCB470DD343}" dt="2024-08-27T19:40:04.299" v="2301" actId="404"/>
        <pc:sldMkLst>
          <pc:docMk/>
          <pc:sldMk cId="547842203" sldId="270"/>
        </pc:sldMkLst>
        <pc:spChg chg="mod">
          <ac:chgData name="Roberto Rivero" userId="59cf4c8c-2cb4-494f-838e-13d5bf576aed" providerId="ADAL" clId="{E710B9AB-8BFB-46E9-AD67-2DCB470DD343}" dt="2024-08-26T22:16:14.973" v="2274" actId="20577"/>
          <ac:spMkLst>
            <pc:docMk/>
            <pc:sldMk cId="547842203" sldId="270"/>
            <ac:spMk id="4" creationId="{EA3A6BAB-E72B-64A7-DC6A-B5791DD6C4F7}"/>
          </ac:spMkLst>
        </pc:spChg>
        <pc:spChg chg="mod">
          <ac:chgData name="Roberto Rivero" userId="59cf4c8c-2cb4-494f-838e-13d5bf576aed" providerId="ADAL" clId="{E710B9AB-8BFB-46E9-AD67-2DCB470DD343}" dt="2024-08-27T19:40:04.299" v="2301" actId="404"/>
          <ac:spMkLst>
            <pc:docMk/>
            <pc:sldMk cId="547842203" sldId="270"/>
            <ac:spMk id="5" creationId="{CF8F78D0-E841-78F7-5A79-6BECBFF922F3}"/>
          </ac:spMkLst>
        </pc:spChg>
      </pc:sldChg>
      <pc:sldChg chg="addSp delSp modSp del mod">
        <pc:chgData name="Roberto Rivero" userId="59cf4c8c-2cb4-494f-838e-13d5bf576aed" providerId="ADAL" clId="{E710B9AB-8BFB-46E9-AD67-2DCB470DD343}" dt="2024-08-22T21:34:53.904" v="295" actId="47"/>
        <pc:sldMkLst>
          <pc:docMk/>
          <pc:sldMk cId="1336856684" sldId="270"/>
        </pc:sldMkLst>
        <pc:spChg chg="del">
          <ac:chgData name="Roberto Rivero" userId="59cf4c8c-2cb4-494f-838e-13d5bf576aed" providerId="ADAL" clId="{E710B9AB-8BFB-46E9-AD67-2DCB470DD343}" dt="2024-08-22T19:40:16.742" v="39" actId="478"/>
          <ac:spMkLst>
            <pc:docMk/>
            <pc:sldMk cId="1336856684" sldId="270"/>
            <ac:spMk id="4" creationId="{EA3A6BAB-E72B-64A7-DC6A-B5791DD6C4F7}"/>
          </ac:spMkLst>
        </pc:spChg>
        <pc:spChg chg="add mod">
          <ac:chgData name="Roberto Rivero" userId="59cf4c8c-2cb4-494f-838e-13d5bf576aed" providerId="ADAL" clId="{E710B9AB-8BFB-46E9-AD67-2DCB470DD343}" dt="2024-08-22T19:40:16.742" v="39" actId="478"/>
          <ac:spMkLst>
            <pc:docMk/>
            <pc:sldMk cId="1336856684" sldId="270"/>
            <ac:spMk id="5" creationId="{97970697-8430-24F4-B173-29FE9CEF3458}"/>
          </ac:spMkLst>
        </pc:spChg>
        <pc:spChg chg="del">
          <ac:chgData name="Roberto Rivero" userId="59cf4c8c-2cb4-494f-838e-13d5bf576aed" providerId="ADAL" clId="{E710B9AB-8BFB-46E9-AD67-2DCB470DD343}" dt="2024-08-22T19:40:13.546" v="38" actId="478"/>
          <ac:spMkLst>
            <pc:docMk/>
            <pc:sldMk cId="1336856684" sldId="270"/>
            <ac:spMk id="7" creationId="{E565C33B-E8E5-BE0D-6983-99379484E5A6}"/>
          </ac:spMkLst>
        </pc:spChg>
        <pc:graphicFrameChg chg="del">
          <ac:chgData name="Roberto Rivero" userId="59cf4c8c-2cb4-494f-838e-13d5bf576aed" providerId="ADAL" clId="{E710B9AB-8BFB-46E9-AD67-2DCB470DD343}" dt="2024-08-22T19:40:10.973" v="37" actId="478"/>
          <ac:graphicFrameMkLst>
            <pc:docMk/>
            <pc:sldMk cId="1336856684" sldId="270"/>
            <ac:graphicFrameMk id="2" creationId="{858E4992-377D-8CB2-A555-A0C372FF748F}"/>
          </ac:graphicFrameMkLst>
        </pc:graphicFrameChg>
      </pc:sldChg>
      <pc:sldChg chg="new del">
        <pc:chgData name="Roberto Rivero" userId="59cf4c8c-2cb4-494f-838e-13d5bf576aed" providerId="ADAL" clId="{E710B9AB-8BFB-46E9-AD67-2DCB470DD343}" dt="2024-08-22T19:35:58.421" v="15" actId="680"/>
        <pc:sldMkLst>
          <pc:docMk/>
          <pc:sldMk cId="1585388990" sldId="271"/>
        </pc:sldMkLst>
      </pc:sldChg>
      <pc:sldChg chg="add del">
        <pc:chgData name="Roberto Rivero" userId="59cf4c8c-2cb4-494f-838e-13d5bf576aed" providerId="ADAL" clId="{E710B9AB-8BFB-46E9-AD67-2DCB470DD343}" dt="2024-08-27T19:40:12.203" v="2302" actId="47"/>
        <pc:sldMkLst>
          <pc:docMk/>
          <pc:sldMk cId="2568495524" sldId="271"/>
        </pc:sldMkLst>
      </pc:sldChg>
    </pc:docChg>
  </pc:docChgLst>
  <pc:docChgLst>
    <pc:chgData name="Guest User" userId="S::urn:spo:anon#7799542717351f98f3227c600118ff2091a2854a85f45283b190dbd4122f2b24::" providerId="AD" clId="Web-{2934CF3E-88A4-418A-ACA6-47C1D5B1509A}"/>
    <pc:docChg chg="mod modSld">
      <pc:chgData name="Guest User" userId="S::urn:spo:anon#7799542717351f98f3227c600118ff2091a2854a85f45283b190dbd4122f2b24::" providerId="AD" clId="Web-{2934CF3E-88A4-418A-ACA6-47C1D5B1509A}" dt="2024-08-26T14:46:02.638" v="57" actId="20577"/>
      <pc:docMkLst>
        <pc:docMk/>
      </pc:docMkLst>
      <pc:sldChg chg="modSp">
        <pc:chgData name="Guest User" userId="S::urn:spo:anon#7799542717351f98f3227c600118ff2091a2854a85f45283b190dbd4122f2b24::" providerId="AD" clId="Web-{2934CF3E-88A4-418A-ACA6-47C1D5B1509A}" dt="2024-08-26T14:45:00.228" v="33" actId="20577"/>
        <pc:sldMkLst>
          <pc:docMk/>
          <pc:sldMk cId="3630976686" sldId="262"/>
        </pc:sldMkLst>
        <pc:spChg chg="mod">
          <ac:chgData name="Guest User" userId="S::urn:spo:anon#7799542717351f98f3227c600118ff2091a2854a85f45283b190dbd4122f2b24::" providerId="AD" clId="Web-{2934CF3E-88A4-418A-ACA6-47C1D5B1509A}" dt="2024-08-26T14:45:00.228" v="33" actId="20577"/>
          <ac:spMkLst>
            <pc:docMk/>
            <pc:sldMk cId="3630976686" sldId="262"/>
            <ac:spMk id="6" creationId="{C942EDD0-030B-2210-56A4-4756A4F5E57D}"/>
          </ac:spMkLst>
        </pc:spChg>
      </pc:sldChg>
      <pc:sldChg chg="modSp">
        <pc:chgData name="Guest User" userId="S::urn:spo:anon#7799542717351f98f3227c600118ff2091a2854a85f45283b190dbd4122f2b24::" providerId="AD" clId="Web-{2934CF3E-88A4-418A-ACA6-47C1D5B1509A}" dt="2024-08-26T14:46:02.638" v="57" actId="20577"/>
        <pc:sldMkLst>
          <pc:docMk/>
          <pc:sldMk cId="1699893573" sldId="263"/>
        </pc:sldMkLst>
        <pc:spChg chg="mod">
          <ac:chgData name="Guest User" userId="S::urn:spo:anon#7799542717351f98f3227c600118ff2091a2854a85f45283b190dbd4122f2b24::" providerId="AD" clId="Web-{2934CF3E-88A4-418A-ACA6-47C1D5B1509A}" dt="2024-08-26T14:46:02.638" v="57" actId="20577"/>
          <ac:spMkLst>
            <pc:docMk/>
            <pc:sldMk cId="1699893573" sldId="263"/>
            <ac:spMk id="3" creationId="{A153EA17-EE31-BA1A-C726-741B4B7BF770}"/>
          </ac:spMkLst>
        </pc:spChg>
      </pc:sldChg>
      <pc:sldChg chg="modSp">
        <pc:chgData name="Guest User" userId="S::urn:spo:anon#7799542717351f98f3227c600118ff2091a2854a85f45283b190dbd4122f2b24::" providerId="AD" clId="Web-{2934CF3E-88A4-418A-ACA6-47C1D5B1509A}" dt="2024-08-26T14:42:03.138" v="3" actId="20577"/>
        <pc:sldMkLst>
          <pc:docMk/>
          <pc:sldMk cId="3998145527" sldId="269"/>
        </pc:sldMkLst>
        <pc:spChg chg="mod">
          <ac:chgData name="Guest User" userId="S::urn:spo:anon#7799542717351f98f3227c600118ff2091a2854a85f45283b190dbd4122f2b24::" providerId="AD" clId="Web-{2934CF3E-88A4-418A-ACA6-47C1D5B1509A}" dt="2024-08-26T14:42:03.138" v="3" actId="20577"/>
          <ac:spMkLst>
            <pc:docMk/>
            <pc:sldMk cId="3998145527" sldId="269"/>
            <ac:spMk id="19" creationId="{E2FF712E-3BE0-DD68-9BAB-2CDC806873D9}"/>
          </ac:spMkLst>
        </pc:spChg>
        <pc:spChg chg="mod">
          <ac:chgData name="Guest User" userId="S::urn:spo:anon#7799542717351f98f3227c600118ff2091a2854a85f45283b190dbd4122f2b24::" providerId="AD" clId="Web-{2934CF3E-88A4-418A-ACA6-47C1D5B1509A}" dt="2024-08-26T14:41:43.621" v="2" actId="20577"/>
          <ac:spMkLst>
            <pc:docMk/>
            <pc:sldMk cId="3998145527" sldId="269"/>
            <ac:spMk id="20" creationId="{EC157242-54DA-1331-CA3C-A74C9E2C89AC}"/>
          </ac:spMkLst>
        </pc:spChg>
      </pc:sldChg>
      <pc:sldChg chg="modSp">
        <pc:chgData name="Guest User" userId="S::urn:spo:anon#7799542717351f98f3227c600118ff2091a2854a85f45283b190dbd4122f2b24::" providerId="AD" clId="Web-{2934CF3E-88A4-418A-ACA6-47C1D5B1509A}" dt="2024-08-26T14:43:00.610" v="9" actId="20577"/>
        <pc:sldMkLst>
          <pc:docMk/>
          <pc:sldMk cId="547842203" sldId="270"/>
        </pc:sldMkLst>
        <pc:spChg chg="mod">
          <ac:chgData name="Guest User" userId="S::urn:spo:anon#7799542717351f98f3227c600118ff2091a2854a85f45283b190dbd4122f2b24::" providerId="AD" clId="Web-{2934CF3E-88A4-418A-ACA6-47C1D5B1509A}" dt="2024-08-26T14:42:22.108" v="7" actId="20577"/>
          <ac:spMkLst>
            <pc:docMk/>
            <pc:sldMk cId="547842203" sldId="270"/>
            <ac:spMk id="4" creationId="{EA3A6BAB-E72B-64A7-DC6A-B5791DD6C4F7}"/>
          </ac:spMkLst>
        </pc:spChg>
        <pc:spChg chg="mod">
          <ac:chgData name="Guest User" userId="S::urn:spo:anon#7799542717351f98f3227c600118ff2091a2854a85f45283b190dbd4122f2b24::" providerId="AD" clId="Web-{2934CF3E-88A4-418A-ACA6-47C1D5B1509A}" dt="2024-08-26T14:43:00.610" v="9" actId="20577"/>
          <ac:spMkLst>
            <pc:docMk/>
            <pc:sldMk cId="547842203" sldId="270"/>
            <ac:spMk id="5" creationId="{CF8F78D0-E841-78F7-5A79-6BECBFF922F3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861DC44-C28A-45A1-AE4D-18C1F199C1C5}" type="doc">
      <dgm:prSet loTypeId="urn:microsoft.com/office/officeart/2005/8/layout/radial1" loCatId="relationship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021DAD57-5AB7-4747-9E57-DE2250FBAE60}">
      <dgm:prSet phldrT="[Text]"/>
      <dgm:spPr/>
      <dgm:t>
        <a:bodyPr/>
        <a:lstStyle/>
        <a:p>
          <a:r>
            <a:rPr lang="en-US" dirty="0" err="1"/>
            <a:t>Sostenibilidad</a:t>
          </a:r>
          <a:endParaRPr lang="en-US" dirty="0"/>
        </a:p>
      </dgm:t>
    </dgm:pt>
    <dgm:pt modelId="{8EBDADBE-FF38-4F52-B375-B51868C72F71}" type="parTrans" cxnId="{73B61A14-2662-4718-A420-98D9711902C8}">
      <dgm:prSet/>
      <dgm:spPr/>
      <dgm:t>
        <a:bodyPr/>
        <a:lstStyle/>
        <a:p>
          <a:endParaRPr lang="en-US"/>
        </a:p>
      </dgm:t>
    </dgm:pt>
    <dgm:pt modelId="{3119C451-F01B-4104-9CA4-D4007B9B6CBD}" type="sibTrans" cxnId="{73B61A14-2662-4718-A420-98D9711902C8}">
      <dgm:prSet/>
      <dgm:spPr/>
      <dgm:t>
        <a:bodyPr/>
        <a:lstStyle/>
        <a:p>
          <a:endParaRPr lang="en-US"/>
        </a:p>
      </dgm:t>
    </dgm:pt>
    <dgm:pt modelId="{7DB844AB-395E-4B22-B1BB-EB59FC652451}">
      <dgm:prSet phldrT="[Text]"/>
      <dgm:spPr/>
      <dgm:t>
        <a:bodyPr/>
        <a:lstStyle/>
        <a:p>
          <a:r>
            <a:rPr lang="en-US" dirty="0" err="1"/>
            <a:t>Visión</a:t>
          </a:r>
          <a:r>
            <a:rPr lang="en-US" dirty="0"/>
            <a:t> </a:t>
          </a:r>
          <a:r>
            <a:rPr lang="en-US" dirty="0" err="1"/>
            <a:t>compartida</a:t>
          </a:r>
          <a:endParaRPr lang="en-US" dirty="0"/>
        </a:p>
      </dgm:t>
    </dgm:pt>
    <dgm:pt modelId="{DBA4816D-C507-4186-9E6C-8E24FF84F882}" type="parTrans" cxnId="{98054CCE-905A-44FF-B194-96A9B7069CB6}">
      <dgm:prSet/>
      <dgm:spPr/>
      <dgm:t>
        <a:bodyPr/>
        <a:lstStyle/>
        <a:p>
          <a:endParaRPr lang="en-US"/>
        </a:p>
      </dgm:t>
    </dgm:pt>
    <dgm:pt modelId="{1F91BA5F-CAEB-446B-B01F-4A04CC74ACA1}" type="sibTrans" cxnId="{98054CCE-905A-44FF-B194-96A9B7069CB6}">
      <dgm:prSet/>
      <dgm:spPr/>
      <dgm:t>
        <a:bodyPr/>
        <a:lstStyle/>
        <a:p>
          <a:endParaRPr lang="en-US"/>
        </a:p>
      </dgm:t>
    </dgm:pt>
    <dgm:pt modelId="{B1EB5D54-B9CF-4A9F-B525-FB2CC376F6BC}">
      <dgm:prSet phldrT="[Text]"/>
      <dgm:spPr/>
      <dgm:t>
        <a:bodyPr/>
        <a:lstStyle/>
        <a:p>
          <a:r>
            <a:rPr lang="en-US" dirty="0" err="1"/>
            <a:t>Apropiación</a:t>
          </a:r>
          <a:endParaRPr lang="en-US" dirty="0"/>
        </a:p>
      </dgm:t>
    </dgm:pt>
    <dgm:pt modelId="{209B4D1B-A247-4A18-AF92-BF958B5D9199}" type="parTrans" cxnId="{2F4A5F83-9BD8-4D16-BE41-2FD197F570D1}">
      <dgm:prSet/>
      <dgm:spPr/>
      <dgm:t>
        <a:bodyPr/>
        <a:lstStyle/>
        <a:p>
          <a:endParaRPr lang="en-US"/>
        </a:p>
      </dgm:t>
    </dgm:pt>
    <dgm:pt modelId="{1C299B32-2C74-49C6-AF93-202D9872ADB7}" type="sibTrans" cxnId="{2F4A5F83-9BD8-4D16-BE41-2FD197F570D1}">
      <dgm:prSet/>
      <dgm:spPr/>
      <dgm:t>
        <a:bodyPr/>
        <a:lstStyle/>
        <a:p>
          <a:endParaRPr lang="en-US"/>
        </a:p>
      </dgm:t>
    </dgm:pt>
    <dgm:pt modelId="{BA349BD3-B838-4827-BA1E-9E22E0A53D96}">
      <dgm:prSet phldrT="[Text]"/>
      <dgm:spPr/>
      <dgm:t>
        <a:bodyPr/>
        <a:lstStyle/>
        <a:p>
          <a:r>
            <a:rPr lang="en-US" dirty="0" err="1"/>
            <a:t>Tropicalidad</a:t>
          </a:r>
          <a:r>
            <a:rPr lang="en-US" dirty="0"/>
            <a:t> / </a:t>
          </a:r>
          <a:r>
            <a:rPr lang="en-US" dirty="0" err="1"/>
            <a:t>adaptación</a:t>
          </a:r>
          <a:endParaRPr lang="en-US" dirty="0"/>
        </a:p>
      </dgm:t>
    </dgm:pt>
    <dgm:pt modelId="{4BCE2B0F-F05B-4B38-857D-D77401EA3918}" type="parTrans" cxnId="{C83C966D-D59D-4F59-AD7A-9F0C03A55533}">
      <dgm:prSet/>
      <dgm:spPr/>
      <dgm:t>
        <a:bodyPr/>
        <a:lstStyle/>
        <a:p>
          <a:endParaRPr lang="en-US"/>
        </a:p>
      </dgm:t>
    </dgm:pt>
    <dgm:pt modelId="{520B6F50-23C4-4488-B665-90CBD49E21E2}" type="sibTrans" cxnId="{C83C966D-D59D-4F59-AD7A-9F0C03A55533}">
      <dgm:prSet/>
      <dgm:spPr/>
      <dgm:t>
        <a:bodyPr/>
        <a:lstStyle/>
        <a:p>
          <a:endParaRPr lang="en-US"/>
        </a:p>
      </dgm:t>
    </dgm:pt>
    <dgm:pt modelId="{A3AD6647-562C-46FC-89C1-CE1D8B06B5EA}">
      <dgm:prSet phldrT="[Text]"/>
      <dgm:spPr/>
      <dgm:t>
        <a:bodyPr/>
        <a:lstStyle/>
        <a:p>
          <a:r>
            <a:rPr lang="en-US" dirty="0" err="1"/>
            <a:t>Participación</a:t>
          </a:r>
          <a:endParaRPr lang="en-US" dirty="0"/>
        </a:p>
      </dgm:t>
    </dgm:pt>
    <dgm:pt modelId="{CB287652-E268-44F1-9C34-15A625857C0D}" type="parTrans" cxnId="{09F29804-8475-44B6-92ED-CFC2AD5692C4}">
      <dgm:prSet/>
      <dgm:spPr/>
      <dgm:t>
        <a:bodyPr/>
        <a:lstStyle/>
        <a:p>
          <a:endParaRPr lang="en-US"/>
        </a:p>
      </dgm:t>
    </dgm:pt>
    <dgm:pt modelId="{6DF6D146-482D-46E4-8CF3-BE061A7E3D8E}" type="sibTrans" cxnId="{09F29804-8475-44B6-92ED-CFC2AD5692C4}">
      <dgm:prSet/>
      <dgm:spPr/>
      <dgm:t>
        <a:bodyPr/>
        <a:lstStyle/>
        <a:p>
          <a:endParaRPr lang="en-US"/>
        </a:p>
      </dgm:t>
    </dgm:pt>
    <dgm:pt modelId="{2C28D1B1-AA25-4E4E-8DF9-0E5B1D2ABB36}">
      <dgm:prSet phldrT="[Text]"/>
      <dgm:spPr/>
      <dgm:t>
        <a:bodyPr/>
        <a:lstStyle/>
        <a:p>
          <a:r>
            <a:rPr lang="en-US" dirty="0" err="1"/>
            <a:t>Escalabilidad</a:t>
          </a:r>
          <a:r>
            <a:rPr lang="en-US" dirty="0"/>
            <a:t> / </a:t>
          </a:r>
          <a:r>
            <a:rPr lang="en-US" dirty="0" err="1"/>
            <a:t>Replicabilidad</a:t>
          </a:r>
          <a:endParaRPr lang="en-US" dirty="0"/>
        </a:p>
      </dgm:t>
    </dgm:pt>
    <dgm:pt modelId="{BB24A6F0-B151-4BE5-A3D1-E2215DBE9FDF}" type="parTrans" cxnId="{1161ABF9-07CE-4963-B372-C06C1ABF24BC}">
      <dgm:prSet/>
      <dgm:spPr/>
      <dgm:t>
        <a:bodyPr/>
        <a:lstStyle/>
        <a:p>
          <a:endParaRPr lang="en-US"/>
        </a:p>
      </dgm:t>
    </dgm:pt>
    <dgm:pt modelId="{ED73CE0D-26E2-4D2D-ACFC-A42BF5D0FEEE}" type="sibTrans" cxnId="{1161ABF9-07CE-4963-B372-C06C1ABF24BC}">
      <dgm:prSet/>
      <dgm:spPr/>
      <dgm:t>
        <a:bodyPr/>
        <a:lstStyle/>
        <a:p>
          <a:endParaRPr lang="en-US"/>
        </a:p>
      </dgm:t>
    </dgm:pt>
    <dgm:pt modelId="{B96E8D57-8154-4BB9-8412-2BA15127EE35}">
      <dgm:prSet phldrT="[Text]"/>
      <dgm:spPr/>
      <dgm:t>
        <a:bodyPr/>
        <a:lstStyle/>
        <a:p>
          <a:r>
            <a:rPr lang="en-US" dirty="0" err="1"/>
            <a:t>Fortalecimiento</a:t>
          </a:r>
          <a:r>
            <a:rPr lang="en-US" dirty="0"/>
            <a:t> de </a:t>
          </a:r>
          <a:r>
            <a:rPr lang="en-US" dirty="0" err="1"/>
            <a:t>Capacidades</a:t>
          </a:r>
          <a:endParaRPr lang="en-US" dirty="0"/>
        </a:p>
      </dgm:t>
    </dgm:pt>
    <dgm:pt modelId="{C5BBEFE6-46E5-4E36-B003-556E97F36885}" type="parTrans" cxnId="{61886498-B9F0-4A6D-812B-58CE74862E3A}">
      <dgm:prSet/>
      <dgm:spPr/>
      <dgm:t>
        <a:bodyPr/>
        <a:lstStyle/>
        <a:p>
          <a:endParaRPr lang="en-US"/>
        </a:p>
      </dgm:t>
    </dgm:pt>
    <dgm:pt modelId="{392FEA57-40B6-4606-A641-5D28A50DA5F0}" type="sibTrans" cxnId="{61886498-B9F0-4A6D-812B-58CE74862E3A}">
      <dgm:prSet/>
      <dgm:spPr/>
      <dgm:t>
        <a:bodyPr/>
        <a:lstStyle/>
        <a:p>
          <a:endParaRPr lang="en-US"/>
        </a:p>
      </dgm:t>
    </dgm:pt>
    <dgm:pt modelId="{32A7DE81-461B-48C3-AAAD-38F801FEB18D}">
      <dgm:prSet phldrT="[Text]"/>
      <dgm:spPr/>
      <dgm:t>
        <a:bodyPr/>
        <a:lstStyle/>
        <a:p>
          <a:r>
            <a:rPr lang="en-US" dirty="0" err="1"/>
            <a:t>Alianzas</a:t>
          </a:r>
          <a:r>
            <a:rPr lang="en-US" dirty="0"/>
            <a:t> </a:t>
          </a:r>
          <a:r>
            <a:rPr lang="en-US" dirty="0" err="1"/>
            <a:t>estratégicas</a:t>
          </a:r>
          <a:endParaRPr lang="en-US" dirty="0"/>
        </a:p>
      </dgm:t>
    </dgm:pt>
    <dgm:pt modelId="{4CB12348-1259-40B2-95D3-E2C7F7165E97}" type="parTrans" cxnId="{122C71A5-01EC-4C7C-91FB-E428991FE694}">
      <dgm:prSet/>
      <dgm:spPr/>
      <dgm:t>
        <a:bodyPr/>
        <a:lstStyle/>
        <a:p>
          <a:endParaRPr lang="en-US"/>
        </a:p>
      </dgm:t>
    </dgm:pt>
    <dgm:pt modelId="{634F8CAF-BC48-4BFD-8A3A-8B70B4D441D2}" type="sibTrans" cxnId="{122C71A5-01EC-4C7C-91FB-E428991FE694}">
      <dgm:prSet/>
      <dgm:spPr/>
      <dgm:t>
        <a:bodyPr/>
        <a:lstStyle/>
        <a:p>
          <a:endParaRPr lang="en-US"/>
        </a:p>
      </dgm:t>
    </dgm:pt>
    <dgm:pt modelId="{D875DE66-CAD2-4F65-A4BA-24EA5EAE1D0E}" type="pres">
      <dgm:prSet presAssocID="{5861DC44-C28A-45A1-AE4D-18C1F199C1C5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09513540-0161-49BA-95E3-669639A44E5A}" type="pres">
      <dgm:prSet presAssocID="{021DAD57-5AB7-4747-9E57-DE2250FBAE60}" presName="centerShape" presStyleLbl="node0" presStyleIdx="0" presStyleCnt="1"/>
      <dgm:spPr/>
    </dgm:pt>
    <dgm:pt modelId="{C1960DBA-DDE3-47D0-BBEB-4A788F125AEE}" type="pres">
      <dgm:prSet presAssocID="{DBA4816D-C507-4186-9E6C-8E24FF84F882}" presName="Name9" presStyleLbl="parChTrans1D2" presStyleIdx="0" presStyleCnt="7"/>
      <dgm:spPr/>
    </dgm:pt>
    <dgm:pt modelId="{673A9185-2DC8-49C5-A8BE-0E767FA208A2}" type="pres">
      <dgm:prSet presAssocID="{DBA4816D-C507-4186-9E6C-8E24FF84F882}" presName="connTx" presStyleLbl="parChTrans1D2" presStyleIdx="0" presStyleCnt="7"/>
      <dgm:spPr/>
    </dgm:pt>
    <dgm:pt modelId="{2F75D860-B30E-4D77-BCB5-807D03C6C51D}" type="pres">
      <dgm:prSet presAssocID="{7DB844AB-395E-4B22-B1BB-EB59FC652451}" presName="node" presStyleLbl="node1" presStyleIdx="0" presStyleCnt="7">
        <dgm:presLayoutVars>
          <dgm:bulletEnabled val="1"/>
        </dgm:presLayoutVars>
      </dgm:prSet>
      <dgm:spPr/>
    </dgm:pt>
    <dgm:pt modelId="{A85866CE-CF77-4948-9371-CE396388923F}" type="pres">
      <dgm:prSet presAssocID="{209B4D1B-A247-4A18-AF92-BF958B5D9199}" presName="Name9" presStyleLbl="parChTrans1D2" presStyleIdx="1" presStyleCnt="7"/>
      <dgm:spPr/>
    </dgm:pt>
    <dgm:pt modelId="{B44D9DAB-27D5-4586-865E-A8902985BDDE}" type="pres">
      <dgm:prSet presAssocID="{209B4D1B-A247-4A18-AF92-BF958B5D9199}" presName="connTx" presStyleLbl="parChTrans1D2" presStyleIdx="1" presStyleCnt="7"/>
      <dgm:spPr/>
    </dgm:pt>
    <dgm:pt modelId="{22D9EEA5-3F13-492E-84AC-92C63077DBBF}" type="pres">
      <dgm:prSet presAssocID="{B1EB5D54-B9CF-4A9F-B525-FB2CC376F6BC}" presName="node" presStyleLbl="node1" presStyleIdx="1" presStyleCnt="7">
        <dgm:presLayoutVars>
          <dgm:bulletEnabled val="1"/>
        </dgm:presLayoutVars>
      </dgm:prSet>
      <dgm:spPr/>
    </dgm:pt>
    <dgm:pt modelId="{54D2140A-518A-4789-9515-0CE4631A2D65}" type="pres">
      <dgm:prSet presAssocID="{4BCE2B0F-F05B-4B38-857D-D77401EA3918}" presName="Name9" presStyleLbl="parChTrans1D2" presStyleIdx="2" presStyleCnt="7"/>
      <dgm:spPr/>
    </dgm:pt>
    <dgm:pt modelId="{F26DFD60-922F-4BAE-9AAE-00BB14B32FC6}" type="pres">
      <dgm:prSet presAssocID="{4BCE2B0F-F05B-4B38-857D-D77401EA3918}" presName="connTx" presStyleLbl="parChTrans1D2" presStyleIdx="2" presStyleCnt="7"/>
      <dgm:spPr/>
    </dgm:pt>
    <dgm:pt modelId="{7B880788-F4B3-42E3-8E68-4D856D08CA0A}" type="pres">
      <dgm:prSet presAssocID="{BA349BD3-B838-4827-BA1E-9E22E0A53D96}" presName="node" presStyleLbl="node1" presStyleIdx="2" presStyleCnt="7">
        <dgm:presLayoutVars>
          <dgm:bulletEnabled val="1"/>
        </dgm:presLayoutVars>
      </dgm:prSet>
      <dgm:spPr/>
    </dgm:pt>
    <dgm:pt modelId="{292F0025-1E4B-477B-BD3E-F57AF4338EE1}" type="pres">
      <dgm:prSet presAssocID="{CB287652-E268-44F1-9C34-15A625857C0D}" presName="Name9" presStyleLbl="parChTrans1D2" presStyleIdx="3" presStyleCnt="7"/>
      <dgm:spPr/>
    </dgm:pt>
    <dgm:pt modelId="{0F93B805-D346-4A2B-A55B-CBBD63E1B7D7}" type="pres">
      <dgm:prSet presAssocID="{CB287652-E268-44F1-9C34-15A625857C0D}" presName="connTx" presStyleLbl="parChTrans1D2" presStyleIdx="3" presStyleCnt="7"/>
      <dgm:spPr/>
    </dgm:pt>
    <dgm:pt modelId="{D2CC532B-AC5F-4C06-9F41-8B6025CFAAD3}" type="pres">
      <dgm:prSet presAssocID="{A3AD6647-562C-46FC-89C1-CE1D8B06B5EA}" presName="node" presStyleLbl="node1" presStyleIdx="3" presStyleCnt="7">
        <dgm:presLayoutVars>
          <dgm:bulletEnabled val="1"/>
        </dgm:presLayoutVars>
      </dgm:prSet>
      <dgm:spPr/>
    </dgm:pt>
    <dgm:pt modelId="{8C06F653-77B8-45D7-AF75-6A22AA664B9C}" type="pres">
      <dgm:prSet presAssocID="{BB24A6F0-B151-4BE5-A3D1-E2215DBE9FDF}" presName="Name9" presStyleLbl="parChTrans1D2" presStyleIdx="4" presStyleCnt="7"/>
      <dgm:spPr/>
    </dgm:pt>
    <dgm:pt modelId="{83223EBF-C144-48B5-807B-1DDFA8279D6D}" type="pres">
      <dgm:prSet presAssocID="{BB24A6F0-B151-4BE5-A3D1-E2215DBE9FDF}" presName="connTx" presStyleLbl="parChTrans1D2" presStyleIdx="4" presStyleCnt="7"/>
      <dgm:spPr/>
    </dgm:pt>
    <dgm:pt modelId="{5EB80213-39C0-4A16-832D-3F61BD941F8E}" type="pres">
      <dgm:prSet presAssocID="{2C28D1B1-AA25-4E4E-8DF9-0E5B1D2ABB36}" presName="node" presStyleLbl="node1" presStyleIdx="4" presStyleCnt="7">
        <dgm:presLayoutVars>
          <dgm:bulletEnabled val="1"/>
        </dgm:presLayoutVars>
      </dgm:prSet>
      <dgm:spPr/>
    </dgm:pt>
    <dgm:pt modelId="{BB59459E-4699-4AD9-BF14-D4161F02205C}" type="pres">
      <dgm:prSet presAssocID="{C5BBEFE6-46E5-4E36-B003-556E97F36885}" presName="Name9" presStyleLbl="parChTrans1D2" presStyleIdx="5" presStyleCnt="7"/>
      <dgm:spPr/>
    </dgm:pt>
    <dgm:pt modelId="{CCA4FE74-0DEF-4B94-9A22-AEAC1D6E3175}" type="pres">
      <dgm:prSet presAssocID="{C5BBEFE6-46E5-4E36-B003-556E97F36885}" presName="connTx" presStyleLbl="parChTrans1D2" presStyleIdx="5" presStyleCnt="7"/>
      <dgm:spPr/>
    </dgm:pt>
    <dgm:pt modelId="{0C4EDEFA-F0B0-4990-8C73-28C1644CF661}" type="pres">
      <dgm:prSet presAssocID="{B96E8D57-8154-4BB9-8412-2BA15127EE35}" presName="node" presStyleLbl="node1" presStyleIdx="5" presStyleCnt="7">
        <dgm:presLayoutVars>
          <dgm:bulletEnabled val="1"/>
        </dgm:presLayoutVars>
      </dgm:prSet>
      <dgm:spPr/>
    </dgm:pt>
    <dgm:pt modelId="{8E1A993B-ABA4-45F6-A644-69C540F7264A}" type="pres">
      <dgm:prSet presAssocID="{4CB12348-1259-40B2-95D3-E2C7F7165E97}" presName="Name9" presStyleLbl="parChTrans1D2" presStyleIdx="6" presStyleCnt="7"/>
      <dgm:spPr/>
    </dgm:pt>
    <dgm:pt modelId="{F95E2BB8-9B63-414A-B6A5-738CEE6F4CE4}" type="pres">
      <dgm:prSet presAssocID="{4CB12348-1259-40B2-95D3-E2C7F7165E97}" presName="connTx" presStyleLbl="parChTrans1D2" presStyleIdx="6" presStyleCnt="7"/>
      <dgm:spPr/>
    </dgm:pt>
    <dgm:pt modelId="{F931AA29-2E4B-47E0-ADAF-1618E5F94F6F}" type="pres">
      <dgm:prSet presAssocID="{32A7DE81-461B-48C3-AAAD-38F801FEB18D}" presName="node" presStyleLbl="node1" presStyleIdx="6" presStyleCnt="7">
        <dgm:presLayoutVars>
          <dgm:bulletEnabled val="1"/>
        </dgm:presLayoutVars>
      </dgm:prSet>
      <dgm:spPr/>
    </dgm:pt>
  </dgm:ptLst>
  <dgm:cxnLst>
    <dgm:cxn modelId="{1253DF00-32B9-45DE-AA95-85FFF5E2208A}" type="presOf" srcId="{7DB844AB-395E-4B22-B1BB-EB59FC652451}" destId="{2F75D860-B30E-4D77-BCB5-807D03C6C51D}" srcOrd="0" destOrd="0" presId="urn:microsoft.com/office/officeart/2005/8/layout/radial1"/>
    <dgm:cxn modelId="{09F29804-8475-44B6-92ED-CFC2AD5692C4}" srcId="{021DAD57-5AB7-4747-9E57-DE2250FBAE60}" destId="{A3AD6647-562C-46FC-89C1-CE1D8B06B5EA}" srcOrd="3" destOrd="0" parTransId="{CB287652-E268-44F1-9C34-15A625857C0D}" sibTransId="{6DF6D146-482D-46E4-8CF3-BE061A7E3D8E}"/>
    <dgm:cxn modelId="{A22DA806-D055-4804-AC27-96B740C79476}" type="presOf" srcId="{5861DC44-C28A-45A1-AE4D-18C1F199C1C5}" destId="{D875DE66-CAD2-4F65-A4BA-24EA5EAE1D0E}" srcOrd="0" destOrd="0" presId="urn:microsoft.com/office/officeart/2005/8/layout/radial1"/>
    <dgm:cxn modelId="{54D9F606-6DF3-4675-8A9F-83BED8F41036}" type="presOf" srcId="{CB287652-E268-44F1-9C34-15A625857C0D}" destId="{0F93B805-D346-4A2B-A55B-CBBD63E1B7D7}" srcOrd="1" destOrd="0" presId="urn:microsoft.com/office/officeart/2005/8/layout/radial1"/>
    <dgm:cxn modelId="{73B61A14-2662-4718-A420-98D9711902C8}" srcId="{5861DC44-C28A-45A1-AE4D-18C1F199C1C5}" destId="{021DAD57-5AB7-4747-9E57-DE2250FBAE60}" srcOrd="0" destOrd="0" parTransId="{8EBDADBE-FF38-4F52-B375-B51868C72F71}" sibTransId="{3119C451-F01B-4104-9CA4-D4007B9B6CBD}"/>
    <dgm:cxn modelId="{C9275623-8441-4581-AD45-42E40775319F}" type="presOf" srcId="{DBA4816D-C507-4186-9E6C-8E24FF84F882}" destId="{673A9185-2DC8-49C5-A8BE-0E767FA208A2}" srcOrd="1" destOrd="0" presId="urn:microsoft.com/office/officeart/2005/8/layout/radial1"/>
    <dgm:cxn modelId="{033C9237-28FE-4CDD-84A9-3C45F8773AD3}" type="presOf" srcId="{BB24A6F0-B151-4BE5-A3D1-E2215DBE9FDF}" destId="{8C06F653-77B8-45D7-AF75-6A22AA664B9C}" srcOrd="0" destOrd="0" presId="urn:microsoft.com/office/officeart/2005/8/layout/radial1"/>
    <dgm:cxn modelId="{664BBF3E-72E6-4C21-837E-01CEBC38C8CC}" type="presOf" srcId="{4CB12348-1259-40B2-95D3-E2C7F7165E97}" destId="{8E1A993B-ABA4-45F6-A644-69C540F7264A}" srcOrd="0" destOrd="0" presId="urn:microsoft.com/office/officeart/2005/8/layout/radial1"/>
    <dgm:cxn modelId="{C83C966D-D59D-4F59-AD7A-9F0C03A55533}" srcId="{021DAD57-5AB7-4747-9E57-DE2250FBAE60}" destId="{BA349BD3-B838-4827-BA1E-9E22E0A53D96}" srcOrd="2" destOrd="0" parTransId="{4BCE2B0F-F05B-4B38-857D-D77401EA3918}" sibTransId="{520B6F50-23C4-4488-B665-90CBD49E21E2}"/>
    <dgm:cxn modelId="{EE1B3B6E-BA40-4F93-8392-A3FB83C67429}" type="presOf" srcId="{B96E8D57-8154-4BB9-8412-2BA15127EE35}" destId="{0C4EDEFA-F0B0-4990-8C73-28C1644CF661}" srcOrd="0" destOrd="0" presId="urn:microsoft.com/office/officeart/2005/8/layout/radial1"/>
    <dgm:cxn modelId="{2093064F-2913-4998-9364-B326795E2C52}" type="presOf" srcId="{BA349BD3-B838-4827-BA1E-9E22E0A53D96}" destId="{7B880788-F4B3-42E3-8E68-4D856D08CA0A}" srcOrd="0" destOrd="0" presId="urn:microsoft.com/office/officeart/2005/8/layout/radial1"/>
    <dgm:cxn modelId="{11704574-65C8-4CEF-AFAF-BCAA8A912559}" type="presOf" srcId="{32A7DE81-461B-48C3-AAAD-38F801FEB18D}" destId="{F931AA29-2E4B-47E0-ADAF-1618E5F94F6F}" srcOrd="0" destOrd="0" presId="urn:microsoft.com/office/officeart/2005/8/layout/radial1"/>
    <dgm:cxn modelId="{3361DD55-546B-42E1-BB6A-C7D30B946824}" type="presOf" srcId="{CB287652-E268-44F1-9C34-15A625857C0D}" destId="{292F0025-1E4B-477B-BD3E-F57AF4338EE1}" srcOrd="0" destOrd="0" presId="urn:microsoft.com/office/officeart/2005/8/layout/radial1"/>
    <dgm:cxn modelId="{4D2E0F59-09EF-404C-AC9B-005149E1E4B8}" type="presOf" srcId="{B1EB5D54-B9CF-4A9F-B525-FB2CC376F6BC}" destId="{22D9EEA5-3F13-492E-84AC-92C63077DBBF}" srcOrd="0" destOrd="0" presId="urn:microsoft.com/office/officeart/2005/8/layout/radial1"/>
    <dgm:cxn modelId="{7B2F5980-7317-411E-BD2D-94CF910F769E}" type="presOf" srcId="{2C28D1B1-AA25-4E4E-8DF9-0E5B1D2ABB36}" destId="{5EB80213-39C0-4A16-832D-3F61BD941F8E}" srcOrd="0" destOrd="0" presId="urn:microsoft.com/office/officeart/2005/8/layout/radial1"/>
    <dgm:cxn modelId="{2F4A5F83-9BD8-4D16-BE41-2FD197F570D1}" srcId="{021DAD57-5AB7-4747-9E57-DE2250FBAE60}" destId="{B1EB5D54-B9CF-4A9F-B525-FB2CC376F6BC}" srcOrd="1" destOrd="0" parTransId="{209B4D1B-A247-4A18-AF92-BF958B5D9199}" sibTransId="{1C299B32-2C74-49C6-AF93-202D9872ADB7}"/>
    <dgm:cxn modelId="{F71B4D83-88EC-4996-B8A9-3A6015741B6D}" type="presOf" srcId="{C5BBEFE6-46E5-4E36-B003-556E97F36885}" destId="{BB59459E-4699-4AD9-BF14-D4161F02205C}" srcOrd="0" destOrd="0" presId="urn:microsoft.com/office/officeart/2005/8/layout/radial1"/>
    <dgm:cxn modelId="{FCBE4394-4A9B-4512-8029-A9066A650A41}" type="presOf" srcId="{4CB12348-1259-40B2-95D3-E2C7F7165E97}" destId="{F95E2BB8-9B63-414A-B6A5-738CEE6F4CE4}" srcOrd="1" destOrd="0" presId="urn:microsoft.com/office/officeart/2005/8/layout/radial1"/>
    <dgm:cxn modelId="{41CA6B95-5322-4E71-85DA-7E4815F6CBB5}" type="presOf" srcId="{209B4D1B-A247-4A18-AF92-BF958B5D9199}" destId="{B44D9DAB-27D5-4586-865E-A8902985BDDE}" srcOrd="1" destOrd="0" presId="urn:microsoft.com/office/officeart/2005/8/layout/radial1"/>
    <dgm:cxn modelId="{61886498-B9F0-4A6D-812B-58CE74862E3A}" srcId="{021DAD57-5AB7-4747-9E57-DE2250FBAE60}" destId="{B96E8D57-8154-4BB9-8412-2BA15127EE35}" srcOrd="5" destOrd="0" parTransId="{C5BBEFE6-46E5-4E36-B003-556E97F36885}" sibTransId="{392FEA57-40B6-4606-A641-5D28A50DA5F0}"/>
    <dgm:cxn modelId="{404720A1-5F32-48D2-B29E-CDDB4EDD2A54}" type="presOf" srcId="{DBA4816D-C507-4186-9E6C-8E24FF84F882}" destId="{C1960DBA-DDE3-47D0-BBEB-4A788F125AEE}" srcOrd="0" destOrd="0" presId="urn:microsoft.com/office/officeart/2005/8/layout/radial1"/>
    <dgm:cxn modelId="{122C71A5-01EC-4C7C-91FB-E428991FE694}" srcId="{021DAD57-5AB7-4747-9E57-DE2250FBAE60}" destId="{32A7DE81-461B-48C3-AAAD-38F801FEB18D}" srcOrd="6" destOrd="0" parTransId="{4CB12348-1259-40B2-95D3-E2C7F7165E97}" sibTransId="{634F8CAF-BC48-4BFD-8A3A-8B70B4D441D2}"/>
    <dgm:cxn modelId="{6B096CB5-6F67-4C4D-8EB9-73BC4C467833}" type="presOf" srcId="{4BCE2B0F-F05B-4B38-857D-D77401EA3918}" destId="{54D2140A-518A-4789-9515-0CE4631A2D65}" srcOrd="0" destOrd="0" presId="urn:microsoft.com/office/officeart/2005/8/layout/radial1"/>
    <dgm:cxn modelId="{A0C8D2C2-585C-4A95-AEB4-05CB92345810}" type="presOf" srcId="{4BCE2B0F-F05B-4B38-857D-D77401EA3918}" destId="{F26DFD60-922F-4BAE-9AAE-00BB14B32FC6}" srcOrd="1" destOrd="0" presId="urn:microsoft.com/office/officeart/2005/8/layout/radial1"/>
    <dgm:cxn modelId="{A6CAAAC7-A620-48B4-A65E-3E7D4E222BC2}" type="presOf" srcId="{209B4D1B-A247-4A18-AF92-BF958B5D9199}" destId="{A85866CE-CF77-4948-9371-CE396388923F}" srcOrd="0" destOrd="0" presId="urn:microsoft.com/office/officeart/2005/8/layout/radial1"/>
    <dgm:cxn modelId="{98054CCE-905A-44FF-B194-96A9B7069CB6}" srcId="{021DAD57-5AB7-4747-9E57-DE2250FBAE60}" destId="{7DB844AB-395E-4B22-B1BB-EB59FC652451}" srcOrd="0" destOrd="0" parTransId="{DBA4816D-C507-4186-9E6C-8E24FF84F882}" sibTransId="{1F91BA5F-CAEB-446B-B01F-4A04CC74ACA1}"/>
    <dgm:cxn modelId="{64BA49CF-A08B-4414-A0F1-BCD413EA4C04}" type="presOf" srcId="{BB24A6F0-B151-4BE5-A3D1-E2215DBE9FDF}" destId="{83223EBF-C144-48B5-807B-1DDFA8279D6D}" srcOrd="1" destOrd="0" presId="urn:microsoft.com/office/officeart/2005/8/layout/radial1"/>
    <dgm:cxn modelId="{DBA171D2-D7B2-46D5-813E-B911B1417D49}" type="presOf" srcId="{C5BBEFE6-46E5-4E36-B003-556E97F36885}" destId="{CCA4FE74-0DEF-4B94-9A22-AEAC1D6E3175}" srcOrd="1" destOrd="0" presId="urn:microsoft.com/office/officeart/2005/8/layout/radial1"/>
    <dgm:cxn modelId="{C67E45F0-0FFF-411F-8497-006E39091DA4}" type="presOf" srcId="{021DAD57-5AB7-4747-9E57-DE2250FBAE60}" destId="{09513540-0161-49BA-95E3-669639A44E5A}" srcOrd="0" destOrd="0" presId="urn:microsoft.com/office/officeart/2005/8/layout/radial1"/>
    <dgm:cxn modelId="{94BC9EF0-3C55-4AE3-95C4-03DE7DE84563}" type="presOf" srcId="{A3AD6647-562C-46FC-89C1-CE1D8B06B5EA}" destId="{D2CC532B-AC5F-4C06-9F41-8B6025CFAAD3}" srcOrd="0" destOrd="0" presId="urn:microsoft.com/office/officeart/2005/8/layout/radial1"/>
    <dgm:cxn modelId="{1161ABF9-07CE-4963-B372-C06C1ABF24BC}" srcId="{021DAD57-5AB7-4747-9E57-DE2250FBAE60}" destId="{2C28D1B1-AA25-4E4E-8DF9-0E5B1D2ABB36}" srcOrd="4" destOrd="0" parTransId="{BB24A6F0-B151-4BE5-A3D1-E2215DBE9FDF}" sibTransId="{ED73CE0D-26E2-4D2D-ACFC-A42BF5D0FEEE}"/>
    <dgm:cxn modelId="{23E4F2DE-80D0-4A33-B2EC-789536CF40EE}" type="presParOf" srcId="{D875DE66-CAD2-4F65-A4BA-24EA5EAE1D0E}" destId="{09513540-0161-49BA-95E3-669639A44E5A}" srcOrd="0" destOrd="0" presId="urn:microsoft.com/office/officeart/2005/8/layout/radial1"/>
    <dgm:cxn modelId="{9FC6DE5A-108F-4580-8751-49D801B15DB3}" type="presParOf" srcId="{D875DE66-CAD2-4F65-A4BA-24EA5EAE1D0E}" destId="{C1960DBA-DDE3-47D0-BBEB-4A788F125AEE}" srcOrd="1" destOrd="0" presId="urn:microsoft.com/office/officeart/2005/8/layout/radial1"/>
    <dgm:cxn modelId="{D8108EE0-8D14-4077-B5CB-90CE3083AC18}" type="presParOf" srcId="{C1960DBA-DDE3-47D0-BBEB-4A788F125AEE}" destId="{673A9185-2DC8-49C5-A8BE-0E767FA208A2}" srcOrd="0" destOrd="0" presId="urn:microsoft.com/office/officeart/2005/8/layout/radial1"/>
    <dgm:cxn modelId="{FFB1A7A5-E25E-4D3F-B758-2A1BE4451784}" type="presParOf" srcId="{D875DE66-CAD2-4F65-A4BA-24EA5EAE1D0E}" destId="{2F75D860-B30E-4D77-BCB5-807D03C6C51D}" srcOrd="2" destOrd="0" presId="urn:microsoft.com/office/officeart/2005/8/layout/radial1"/>
    <dgm:cxn modelId="{1D740F1C-763A-4684-9671-5600D48B527F}" type="presParOf" srcId="{D875DE66-CAD2-4F65-A4BA-24EA5EAE1D0E}" destId="{A85866CE-CF77-4948-9371-CE396388923F}" srcOrd="3" destOrd="0" presId="urn:microsoft.com/office/officeart/2005/8/layout/radial1"/>
    <dgm:cxn modelId="{5EF28EEB-A4EB-4D4B-8195-8D47B164DB68}" type="presParOf" srcId="{A85866CE-CF77-4948-9371-CE396388923F}" destId="{B44D9DAB-27D5-4586-865E-A8902985BDDE}" srcOrd="0" destOrd="0" presId="urn:microsoft.com/office/officeart/2005/8/layout/radial1"/>
    <dgm:cxn modelId="{B783E164-0653-4C4A-86D2-39D7E8465B6C}" type="presParOf" srcId="{D875DE66-CAD2-4F65-A4BA-24EA5EAE1D0E}" destId="{22D9EEA5-3F13-492E-84AC-92C63077DBBF}" srcOrd="4" destOrd="0" presId="urn:microsoft.com/office/officeart/2005/8/layout/radial1"/>
    <dgm:cxn modelId="{E086B9F3-8BB7-419E-81BE-89BC4B1912BC}" type="presParOf" srcId="{D875DE66-CAD2-4F65-A4BA-24EA5EAE1D0E}" destId="{54D2140A-518A-4789-9515-0CE4631A2D65}" srcOrd="5" destOrd="0" presId="urn:microsoft.com/office/officeart/2005/8/layout/radial1"/>
    <dgm:cxn modelId="{257926FA-8CA1-4134-A4F7-3CDCB25ED21D}" type="presParOf" srcId="{54D2140A-518A-4789-9515-0CE4631A2D65}" destId="{F26DFD60-922F-4BAE-9AAE-00BB14B32FC6}" srcOrd="0" destOrd="0" presId="urn:microsoft.com/office/officeart/2005/8/layout/radial1"/>
    <dgm:cxn modelId="{8B8264AA-68D6-439B-9A6A-402BD8255B3D}" type="presParOf" srcId="{D875DE66-CAD2-4F65-A4BA-24EA5EAE1D0E}" destId="{7B880788-F4B3-42E3-8E68-4D856D08CA0A}" srcOrd="6" destOrd="0" presId="urn:microsoft.com/office/officeart/2005/8/layout/radial1"/>
    <dgm:cxn modelId="{F4454966-EF49-4B24-A758-D3008FD7CCA3}" type="presParOf" srcId="{D875DE66-CAD2-4F65-A4BA-24EA5EAE1D0E}" destId="{292F0025-1E4B-477B-BD3E-F57AF4338EE1}" srcOrd="7" destOrd="0" presId="urn:microsoft.com/office/officeart/2005/8/layout/radial1"/>
    <dgm:cxn modelId="{BED6EA9F-811A-4C37-A38A-32467C0DF267}" type="presParOf" srcId="{292F0025-1E4B-477B-BD3E-F57AF4338EE1}" destId="{0F93B805-D346-4A2B-A55B-CBBD63E1B7D7}" srcOrd="0" destOrd="0" presId="urn:microsoft.com/office/officeart/2005/8/layout/radial1"/>
    <dgm:cxn modelId="{36150193-5577-45FC-B822-7B5D7B01939E}" type="presParOf" srcId="{D875DE66-CAD2-4F65-A4BA-24EA5EAE1D0E}" destId="{D2CC532B-AC5F-4C06-9F41-8B6025CFAAD3}" srcOrd="8" destOrd="0" presId="urn:microsoft.com/office/officeart/2005/8/layout/radial1"/>
    <dgm:cxn modelId="{2138C440-32D6-43A7-B9D8-C21C4B2265D3}" type="presParOf" srcId="{D875DE66-CAD2-4F65-A4BA-24EA5EAE1D0E}" destId="{8C06F653-77B8-45D7-AF75-6A22AA664B9C}" srcOrd="9" destOrd="0" presId="urn:microsoft.com/office/officeart/2005/8/layout/radial1"/>
    <dgm:cxn modelId="{7C3B735C-D11F-4541-9A83-DA782E1432D7}" type="presParOf" srcId="{8C06F653-77B8-45D7-AF75-6A22AA664B9C}" destId="{83223EBF-C144-48B5-807B-1DDFA8279D6D}" srcOrd="0" destOrd="0" presId="urn:microsoft.com/office/officeart/2005/8/layout/radial1"/>
    <dgm:cxn modelId="{A441011A-371B-4D69-AADE-CF93B3116EF6}" type="presParOf" srcId="{D875DE66-CAD2-4F65-A4BA-24EA5EAE1D0E}" destId="{5EB80213-39C0-4A16-832D-3F61BD941F8E}" srcOrd="10" destOrd="0" presId="urn:microsoft.com/office/officeart/2005/8/layout/radial1"/>
    <dgm:cxn modelId="{5ADA45D2-D7A0-47CE-B6E8-28DA65DE2426}" type="presParOf" srcId="{D875DE66-CAD2-4F65-A4BA-24EA5EAE1D0E}" destId="{BB59459E-4699-4AD9-BF14-D4161F02205C}" srcOrd="11" destOrd="0" presId="urn:microsoft.com/office/officeart/2005/8/layout/radial1"/>
    <dgm:cxn modelId="{5082DCCA-204B-443B-B3C3-2F860AC143A1}" type="presParOf" srcId="{BB59459E-4699-4AD9-BF14-D4161F02205C}" destId="{CCA4FE74-0DEF-4B94-9A22-AEAC1D6E3175}" srcOrd="0" destOrd="0" presId="urn:microsoft.com/office/officeart/2005/8/layout/radial1"/>
    <dgm:cxn modelId="{EECF0A7F-DDB6-452A-8682-62DE22DF4655}" type="presParOf" srcId="{D875DE66-CAD2-4F65-A4BA-24EA5EAE1D0E}" destId="{0C4EDEFA-F0B0-4990-8C73-28C1644CF661}" srcOrd="12" destOrd="0" presId="urn:microsoft.com/office/officeart/2005/8/layout/radial1"/>
    <dgm:cxn modelId="{4406D4E6-D900-4089-8C62-CA94DF9D69CE}" type="presParOf" srcId="{D875DE66-CAD2-4F65-A4BA-24EA5EAE1D0E}" destId="{8E1A993B-ABA4-45F6-A644-69C540F7264A}" srcOrd="13" destOrd="0" presId="urn:microsoft.com/office/officeart/2005/8/layout/radial1"/>
    <dgm:cxn modelId="{784A2385-265D-45B2-8810-5BB6A74C9700}" type="presParOf" srcId="{8E1A993B-ABA4-45F6-A644-69C540F7264A}" destId="{F95E2BB8-9B63-414A-B6A5-738CEE6F4CE4}" srcOrd="0" destOrd="0" presId="urn:microsoft.com/office/officeart/2005/8/layout/radial1"/>
    <dgm:cxn modelId="{F190161A-1732-486A-ADC2-C213253B8CBA}" type="presParOf" srcId="{D875DE66-CAD2-4F65-A4BA-24EA5EAE1D0E}" destId="{F931AA29-2E4B-47E0-ADAF-1618E5F94F6F}" srcOrd="14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9513540-0161-49BA-95E3-669639A44E5A}">
      <dsp:nvSpPr>
        <dsp:cNvPr id="0" name=""/>
        <dsp:cNvSpPr/>
      </dsp:nvSpPr>
      <dsp:spPr>
        <a:xfrm>
          <a:off x="3986609" y="2281279"/>
          <a:ext cx="1520474" cy="152047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 err="1"/>
            <a:t>Sostenibilidad</a:t>
          </a:r>
          <a:endParaRPr lang="en-US" sz="1400" kern="1200" dirty="0"/>
        </a:p>
      </dsp:txBody>
      <dsp:txXfrm>
        <a:off x="4209277" y="2503947"/>
        <a:ext cx="1075138" cy="1075138"/>
      </dsp:txXfrm>
    </dsp:sp>
    <dsp:sp modelId="{C1960DBA-DDE3-47D0-BBEB-4A788F125AEE}">
      <dsp:nvSpPr>
        <dsp:cNvPr id="0" name=""/>
        <dsp:cNvSpPr/>
      </dsp:nvSpPr>
      <dsp:spPr>
        <a:xfrm rot="16200000">
          <a:off x="4367887" y="1887905"/>
          <a:ext cx="757918" cy="28828"/>
        </a:xfrm>
        <a:custGeom>
          <a:avLst/>
          <a:gdLst/>
          <a:ahLst/>
          <a:cxnLst/>
          <a:rect l="0" t="0" r="0" b="0"/>
          <a:pathLst>
            <a:path>
              <a:moveTo>
                <a:pt x="0" y="14414"/>
              </a:moveTo>
              <a:lnTo>
                <a:pt x="757918" y="14414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727898" y="1883372"/>
        <a:ext cx="37895" cy="37895"/>
      </dsp:txXfrm>
    </dsp:sp>
    <dsp:sp modelId="{2F75D860-B30E-4D77-BCB5-807D03C6C51D}">
      <dsp:nvSpPr>
        <dsp:cNvPr id="0" name=""/>
        <dsp:cNvSpPr/>
      </dsp:nvSpPr>
      <dsp:spPr>
        <a:xfrm>
          <a:off x="3986609" y="2886"/>
          <a:ext cx="1520474" cy="1520474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 err="1"/>
            <a:t>Visión</a:t>
          </a:r>
          <a:r>
            <a:rPr lang="en-US" sz="1300" kern="1200" dirty="0"/>
            <a:t> </a:t>
          </a:r>
          <a:r>
            <a:rPr lang="en-US" sz="1300" kern="1200" dirty="0" err="1"/>
            <a:t>compartida</a:t>
          </a:r>
          <a:endParaRPr lang="en-US" sz="1300" kern="1200" dirty="0"/>
        </a:p>
      </dsp:txBody>
      <dsp:txXfrm>
        <a:off x="4209277" y="225554"/>
        <a:ext cx="1075138" cy="1075138"/>
      </dsp:txXfrm>
    </dsp:sp>
    <dsp:sp modelId="{A85866CE-CF77-4948-9371-CE396388923F}">
      <dsp:nvSpPr>
        <dsp:cNvPr id="0" name=""/>
        <dsp:cNvSpPr/>
      </dsp:nvSpPr>
      <dsp:spPr>
        <a:xfrm rot="19285714">
          <a:off x="5258546" y="2316825"/>
          <a:ext cx="757918" cy="28828"/>
        </a:xfrm>
        <a:custGeom>
          <a:avLst/>
          <a:gdLst/>
          <a:ahLst/>
          <a:cxnLst/>
          <a:rect l="0" t="0" r="0" b="0"/>
          <a:pathLst>
            <a:path>
              <a:moveTo>
                <a:pt x="0" y="14414"/>
              </a:moveTo>
              <a:lnTo>
                <a:pt x="757918" y="14414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618558" y="2312291"/>
        <a:ext cx="37895" cy="37895"/>
      </dsp:txXfrm>
    </dsp:sp>
    <dsp:sp modelId="{22D9EEA5-3F13-492E-84AC-92C63077DBBF}">
      <dsp:nvSpPr>
        <dsp:cNvPr id="0" name=""/>
        <dsp:cNvSpPr/>
      </dsp:nvSpPr>
      <dsp:spPr>
        <a:xfrm>
          <a:off x="5767928" y="860724"/>
          <a:ext cx="1520474" cy="1520474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 err="1"/>
            <a:t>Apropiación</a:t>
          </a:r>
          <a:endParaRPr lang="en-US" sz="1300" kern="1200" dirty="0"/>
        </a:p>
      </dsp:txBody>
      <dsp:txXfrm>
        <a:off x="5990596" y="1083392"/>
        <a:ext cx="1075138" cy="1075138"/>
      </dsp:txXfrm>
    </dsp:sp>
    <dsp:sp modelId="{54D2140A-518A-4789-9515-0CE4631A2D65}">
      <dsp:nvSpPr>
        <dsp:cNvPr id="0" name=""/>
        <dsp:cNvSpPr/>
      </dsp:nvSpPr>
      <dsp:spPr>
        <a:xfrm rot="771429">
          <a:off x="5478521" y="3280597"/>
          <a:ext cx="757918" cy="28828"/>
        </a:xfrm>
        <a:custGeom>
          <a:avLst/>
          <a:gdLst/>
          <a:ahLst/>
          <a:cxnLst/>
          <a:rect l="0" t="0" r="0" b="0"/>
          <a:pathLst>
            <a:path>
              <a:moveTo>
                <a:pt x="0" y="14414"/>
              </a:moveTo>
              <a:lnTo>
                <a:pt x="757918" y="14414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838532" y="3276063"/>
        <a:ext cx="37895" cy="37895"/>
      </dsp:txXfrm>
    </dsp:sp>
    <dsp:sp modelId="{7B880788-F4B3-42E3-8E68-4D856D08CA0A}">
      <dsp:nvSpPr>
        <dsp:cNvPr id="0" name=""/>
        <dsp:cNvSpPr/>
      </dsp:nvSpPr>
      <dsp:spPr>
        <a:xfrm>
          <a:off x="6207878" y="2788269"/>
          <a:ext cx="1520474" cy="1520474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 err="1"/>
            <a:t>Tropicalidad</a:t>
          </a:r>
          <a:r>
            <a:rPr lang="en-US" sz="1300" kern="1200" dirty="0"/>
            <a:t> / </a:t>
          </a:r>
          <a:r>
            <a:rPr lang="en-US" sz="1300" kern="1200" dirty="0" err="1"/>
            <a:t>adaptación</a:t>
          </a:r>
          <a:endParaRPr lang="en-US" sz="1300" kern="1200" dirty="0"/>
        </a:p>
      </dsp:txBody>
      <dsp:txXfrm>
        <a:off x="6430546" y="3010937"/>
        <a:ext cx="1075138" cy="1075138"/>
      </dsp:txXfrm>
    </dsp:sp>
    <dsp:sp modelId="{292F0025-1E4B-477B-BD3E-F57AF4338EE1}">
      <dsp:nvSpPr>
        <dsp:cNvPr id="0" name=""/>
        <dsp:cNvSpPr/>
      </dsp:nvSpPr>
      <dsp:spPr>
        <a:xfrm rot="3857143">
          <a:off x="4862166" y="4053482"/>
          <a:ext cx="757918" cy="28828"/>
        </a:xfrm>
        <a:custGeom>
          <a:avLst/>
          <a:gdLst/>
          <a:ahLst/>
          <a:cxnLst/>
          <a:rect l="0" t="0" r="0" b="0"/>
          <a:pathLst>
            <a:path>
              <a:moveTo>
                <a:pt x="0" y="14414"/>
              </a:moveTo>
              <a:lnTo>
                <a:pt x="757918" y="14414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222177" y="4048948"/>
        <a:ext cx="37895" cy="37895"/>
      </dsp:txXfrm>
    </dsp:sp>
    <dsp:sp modelId="{D2CC532B-AC5F-4C06-9F41-8B6025CFAAD3}">
      <dsp:nvSpPr>
        <dsp:cNvPr id="0" name=""/>
        <dsp:cNvSpPr/>
      </dsp:nvSpPr>
      <dsp:spPr>
        <a:xfrm>
          <a:off x="4975166" y="4334040"/>
          <a:ext cx="1520474" cy="1520474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 err="1"/>
            <a:t>Participación</a:t>
          </a:r>
          <a:endParaRPr lang="en-US" sz="1300" kern="1200" dirty="0"/>
        </a:p>
      </dsp:txBody>
      <dsp:txXfrm>
        <a:off x="5197834" y="4556708"/>
        <a:ext cx="1075138" cy="1075138"/>
      </dsp:txXfrm>
    </dsp:sp>
    <dsp:sp modelId="{8C06F653-77B8-45D7-AF75-6A22AA664B9C}">
      <dsp:nvSpPr>
        <dsp:cNvPr id="0" name=""/>
        <dsp:cNvSpPr/>
      </dsp:nvSpPr>
      <dsp:spPr>
        <a:xfrm rot="6942857">
          <a:off x="3873608" y="4053482"/>
          <a:ext cx="757918" cy="28828"/>
        </a:xfrm>
        <a:custGeom>
          <a:avLst/>
          <a:gdLst/>
          <a:ahLst/>
          <a:cxnLst/>
          <a:rect l="0" t="0" r="0" b="0"/>
          <a:pathLst>
            <a:path>
              <a:moveTo>
                <a:pt x="0" y="14414"/>
              </a:moveTo>
              <a:lnTo>
                <a:pt x="757918" y="14414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 rot="10800000">
        <a:off x="4233619" y="4048948"/>
        <a:ext cx="37895" cy="37895"/>
      </dsp:txXfrm>
    </dsp:sp>
    <dsp:sp modelId="{5EB80213-39C0-4A16-832D-3F61BD941F8E}">
      <dsp:nvSpPr>
        <dsp:cNvPr id="0" name=""/>
        <dsp:cNvSpPr/>
      </dsp:nvSpPr>
      <dsp:spPr>
        <a:xfrm>
          <a:off x="2998051" y="4334040"/>
          <a:ext cx="1520474" cy="1520474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 err="1"/>
            <a:t>Escalabilidad</a:t>
          </a:r>
          <a:r>
            <a:rPr lang="en-US" sz="1300" kern="1200" dirty="0"/>
            <a:t> / </a:t>
          </a:r>
          <a:r>
            <a:rPr lang="en-US" sz="1300" kern="1200" dirty="0" err="1"/>
            <a:t>Replicabilidad</a:t>
          </a:r>
          <a:endParaRPr lang="en-US" sz="1300" kern="1200" dirty="0"/>
        </a:p>
      </dsp:txBody>
      <dsp:txXfrm>
        <a:off x="3220719" y="4556708"/>
        <a:ext cx="1075138" cy="1075138"/>
      </dsp:txXfrm>
    </dsp:sp>
    <dsp:sp modelId="{BB59459E-4699-4AD9-BF14-D4161F02205C}">
      <dsp:nvSpPr>
        <dsp:cNvPr id="0" name=""/>
        <dsp:cNvSpPr/>
      </dsp:nvSpPr>
      <dsp:spPr>
        <a:xfrm rot="10028571">
          <a:off x="3257252" y="3280597"/>
          <a:ext cx="757918" cy="28828"/>
        </a:xfrm>
        <a:custGeom>
          <a:avLst/>
          <a:gdLst/>
          <a:ahLst/>
          <a:cxnLst/>
          <a:rect l="0" t="0" r="0" b="0"/>
          <a:pathLst>
            <a:path>
              <a:moveTo>
                <a:pt x="0" y="14414"/>
              </a:moveTo>
              <a:lnTo>
                <a:pt x="757918" y="14414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 rot="10800000">
        <a:off x="3617264" y="3276063"/>
        <a:ext cx="37895" cy="37895"/>
      </dsp:txXfrm>
    </dsp:sp>
    <dsp:sp modelId="{0C4EDEFA-F0B0-4990-8C73-28C1644CF661}">
      <dsp:nvSpPr>
        <dsp:cNvPr id="0" name=""/>
        <dsp:cNvSpPr/>
      </dsp:nvSpPr>
      <dsp:spPr>
        <a:xfrm>
          <a:off x="1765340" y="2788269"/>
          <a:ext cx="1520474" cy="1520474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 err="1"/>
            <a:t>Fortalecimiento</a:t>
          </a:r>
          <a:r>
            <a:rPr lang="en-US" sz="1300" kern="1200" dirty="0"/>
            <a:t> de </a:t>
          </a:r>
          <a:r>
            <a:rPr lang="en-US" sz="1300" kern="1200" dirty="0" err="1"/>
            <a:t>Capacidades</a:t>
          </a:r>
          <a:endParaRPr lang="en-US" sz="1300" kern="1200" dirty="0"/>
        </a:p>
      </dsp:txBody>
      <dsp:txXfrm>
        <a:off x="1988008" y="3010937"/>
        <a:ext cx="1075138" cy="1075138"/>
      </dsp:txXfrm>
    </dsp:sp>
    <dsp:sp modelId="{8E1A993B-ABA4-45F6-A644-69C540F7264A}">
      <dsp:nvSpPr>
        <dsp:cNvPr id="0" name=""/>
        <dsp:cNvSpPr/>
      </dsp:nvSpPr>
      <dsp:spPr>
        <a:xfrm rot="13114286">
          <a:off x="3477227" y="2316825"/>
          <a:ext cx="757918" cy="28828"/>
        </a:xfrm>
        <a:custGeom>
          <a:avLst/>
          <a:gdLst/>
          <a:ahLst/>
          <a:cxnLst/>
          <a:rect l="0" t="0" r="0" b="0"/>
          <a:pathLst>
            <a:path>
              <a:moveTo>
                <a:pt x="0" y="14414"/>
              </a:moveTo>
              <a:lnTo>
                <a:pt x="757918" y="14414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 rot="10800000">
        <a:off x="3837238" y="2312291"/>
        <a:ext cx="37895" cy="37895"/>
      </dsp:txXfrm>
    </dsp:sp>
    <dsp:sp modelId="{F931AA29-2E4B-47E0-ADAF-1618E5F94F6F}">
      <dsp:nvSpPr>
        <dsp:cNvPr id="0" name=""/>
        <dsp:cNvSpPr/>
      </dsp:nvSpPr>
      <dsp:spPr>
        <a:xfrm>
          <a:off x="2205290" y="860724"/>
          <a:ext cx="1520474" cy="1520474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 err="1"/>
            <a:t>Alianzas</a:t>
          </a:r>
          <a:r>
            <a:rPr lang="en-US" sz="1300" kern="1200" dirty="0"/>
            <a:t> </a:t>
          </a:r>
          <a:r>
            <a:rPr lang="en-US" sz="1300" kern="1200" dirty="0" err="1"/>
            <a:t>estratégicas</a:t>
          </a:r>
          <a:endParaRPr lang="en-US" sz="1300" kern="1200" dirty="0"/>
        </a:p>
      </dsp:txBody>
      <dsp:txXfrm>
        <a:off x="2427958" y="1083392"/>
        <a:ext cx="1075138" cy="107513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C6A039-6B5C-4BD9-B7B0-5F7574619DB4}" type="datetimeFigureOut">
              <a:rPr lang="en-US" smtClean="0"/>
              <a:t>8/27/2024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6BFF17-2682-4B62-9DFC-6178C40B6C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53680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8C502EE-F4CD-C685-E8D7-2F3AB9266F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6F8EBED-AAD5-D7AD-50B8-C209B8163D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999736C-C56F-39AC-8ED1-F72F075838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312E6E-FF6F-944C-B156-38CB9BFF43FA}" type="datetimeFigureOut">
              <a:rPr lang="es-ES" smtClean="0"/>
              <a:t>27/08/2024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D47747D-0E98-F32C-D88A-EA9BE7EDF4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833B45F-099F-DBCD-5142-5029B80B51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990EE-473D-3245-9A53-E10CFE493771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009130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6E3FF58-6AEA-85C9-F1ED-C2A825167C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0C31E89-D120-7C59-B085-2AAA79C0EB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0566138-F474-80FF-08BD-A5A68CFE17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312E6E-FF6F-944C-B156-38CB9BFF43FA}" type="datetimeFigureOut">
              <a:rPr lang="es-ES" smtClean="0"/>
              <a:t>27/08/2024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B4B2FFA-AEBD-5B9B-BF91-40D7690814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A550522-9513-1793-6861-0DAF2E0C18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990EE-473D-3245-9A53-E10CFE493771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211831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8F997BD-3563-EA75-CE2A-E02B319684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6A9B4A0-3478-82A9-E437-21621ACC9E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255BDB7-7A2E-9566-08EF-2B54270470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312E6E-FF6F-944C-B156-38CB9BFF43FA}" type="datetimeFigureOut">
              <a:rPr lang="es-ES" smtClean="0"/>
              <a:t>27/08/2024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520A35A-9BB2-A63B-ADA7-86C21E7A1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E8BCBE2-B172-BE0A-5E28-BA8260CCC7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990EE-473D-3245-9A53-E10CFE493771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677995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376EEE9-E11D-43E4-7863-14E546CA73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DD4819C-6554-2612-136B-42A2BBB3499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63116651-4DAC-38E7-7417-E6D520B201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8768B36-9F5A-FE26-00E0-A50E46D361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312E6E-FF6F-944C-B156-38CB9BFF43FA}" type="datetimeFigureOut">
              <a:rPr lang="es-ES" smtClean="0"/>
              <a:t>27/08/2024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16147A2-0722-C2AE-FFAB-F717483F29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B235001-C4AB-8C98-9DBC-5D9BBBC5F4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990EE-473D-3245-9A53-E10CFE493771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858427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5010E1A-F2EC-E5A4-3CF9-3CF8D8A5C3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2291B77-E9EF-3C72-29A0-DA51A41F37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8AEF07D-967B-613E-4A70-A3E31F14CA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03552000-4A64-0732-D5EA-71F8EE6BE00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9241F361-663A-04E2-1545-9243463A98F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E5036F60-85B4-1207-C528-B1B1347BAE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312E6E-FF6F-944C-B156-38CB9BFF43FA}" type="datetimeFigureOut">
              <a:rPr lang="es-ES" smtClean="0"/>
              <a:t>27/08/2024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A8526A65-4360-0CC7-2FB2-4CCAD30B8C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4712C7FF-262A-4717-F673-144F0002F1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990EE-473D-3245-9A53-E10CFE493771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714217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55F7BE5-6F3B-8861-F0AA-E9D3B8C385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F29CF4DA-79BB-A1EF-8367-9184EF1373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312E6E-FF6F-944C-B156-38CB9BFF43FA}" type="datetimeFigureOut">
              <a:rPr lang="es-ES" smtClean="0"/>
              <a:t>27/08/2024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6523009B-D700-3EB5-9D55-4BB9FF3C30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17731C43-1EA2-AF62-590A-47B520197D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990EE-473D-3245-9A53-E10CFE493771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914951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D4784AFD-2981-76E1-38B0-E8D427079B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312E6E-FF6F-944C-B156-38CB9BFF43FA}" type="datetimeFigureOut">
              <a:rPr lang="es-ES" smtClean="0"/>
              <a:t>27/08/2024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39593D22-35D4-E1D6-0CD1-915955243B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E17FEC1E-E221-EBCA-7ABB-666F852ADF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990EE-473D-3245-9A53-E10CFE493771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722496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FB370CF-41DB-6741-7633-FEEB4D9DF0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A27550B-495E-2056-45CB-941AFA165E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754C507-EBF0-D79B-9777-C291E4EC03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2B8B669-61A1-5AA2-CA53-9CEE2BEE7D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312E6E-FF6F-944C-B156-38CB9BFF43FA}" type="datetimeFigureOut">
              <a:rPr lang="es-ES" smtClean="0"/>
              <a:t>27/08/2024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18F3D58-381E-FAC6-9371-55022900A6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D4F3759-ACA0-2588-C9BC-93963EDE77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990EE-473D-3245-9A53-E10CFE493771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655591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4D27BE4-5C67-30AD-EED3-4E98544770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834D9068-F0BD-D044-278B-D0193B0EFE2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0DD4B3F-D6DA-2FD5-CF45-BFE967D6C3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F2C81DB-FA89-60DB-1AE8-5DBC35A2D1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312E6E-FF6F-944C-B156-38CB9BFF43FA}" type="datetimeFigureOut">
              <a:rPr lang="es-ES" smtClean="0"/>
              <a:t>27/08/2024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27E5CEF-537E-E1AD-194F-2DBAE92361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C39FE3B-40D8-BBD4-B809-54C06BB6FF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990EE-473D-3245-9A53-E10CFE493771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365427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3B03888-9FB8-D1E1-BD2A-1B413B184B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04E6185-514A-15AE-5503-61E397C7A6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C233CF7-57B0-558A-C5AE-459693334C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312E6E-FF6F-944C-B156-38CB9BFF43FA}" type="datetimeFigureOut">
              <a:rPr lang="es-ES" smtClean="0"/>
              <a:t>27/08/2024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51FCD97-B3DA-1C29-B85F-A329A2B37F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464B83A-AACF-CB04-0341-C83C1855B6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990EE-473D-3245-9A53-E10CFE493771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918868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F7E844F3-F479-C46F-9981-13A0D98430F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1A782B9-5DFF-7A8B-A650-A4F117C05C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AF93457-ADE0-DC89-3637-BC70AC102A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312E6E-FF6F-944C-B156-38CB9BFF43FA}" type="datetimeFigureOut">
              <a:rPr lang="es-ES" smtClean="0"/>
              <a:t>27/08/2024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5498ECA-8BE6-AFF9-3348-8668F8D294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6DE5B6C-ADD5-4DF4-E089-826D0E3327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990EE-473D-3245-9A53-E10CFE493771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294532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2612597C-9AAB-69DE-F269-D0E48EDF22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E381AFC-5BA2-61D4-F52A-778C962315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B7E0D39-121B-8ACA-2B85-591DAA07A7F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312E6E-FF6F-944C-B156-38CB9BFF43FA}" type="datetimeFigureOut">
              <a:rPr lang="es-ES" smtClean="0"/>
              <a:t>27/08/2024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CFD3C15-FABE-7529-D6AE-AC8EB6360B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0FF3019-EBA3-A3B4-BED5-B3F90C0710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D990EE-473D-3245-9A53-E10CFE493771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90824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442F0EA7-2E18-49AD-B530-BB1A0F10CD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1311"/>
            <a:ext cx="12194333" cy="6856689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7E8ECC48-B14D-BBA4-9ED3-11367E2FB2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23006" y="1796131"/>
            <a:ext cx="4340646" cy="2387600"/>
          </a:xfrm>
        </p:spPr>
        <p:txBody>
          <a:bodyPr anchor="ctr">
            <a:normAutofit/>
          </a:bodyPr>
          <a:lstStyle/>
          <a:p>
            <a:r>
              <a:rPr lang="es-E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Sostenibilidad de políticas y espacios de participación adolescente</a:t>
            </a:r>
          </a:p>
        </p:txBody>
      </p:sp>
    </p:spTree>
    <p:extLst>
      <p:ext uri="{BB962C8B-B14F-4D97-AF65-F5344CB8AC3E}">
        <p14:creationId xmlns:p14="http://schemas.microsoft.com/office/powerpoint/2010/main" val="8731197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1379412B-926A-E2A0-BADC-977997389D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70626"/>
          </a:xfrm>
          <a:prstGeom prst="rect">
            <a:avLst/>
          </a:prstGeom>
        </p:spPr>
      </p:pic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5180EACB-681A-18C9-39DA-78DA7B024597}"/>
              </a:ext>
            </a:extLst>
          </p:cNvPr>
          <p:cNvCxnSpPr/>
          <p:nvPr/>
        </p:nvCxnSpPr>
        <p:spPr>
          <a:xfrm>
            <a:off x="0" y="6577070"/>
            <a:ext cx="2203373" cy="0"/>
          </a:xfrm>
          <a:prstGeom prst="line">
            <a:avLst/>
          </a:prstGeom>
          <a:ln w="28575">
            <a:solidFill>
              <a:srgbClr val="F9EB1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1250EB6C-8750-8B35-F2FE-AC2ED9BA0CB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98518766"/>
              </p:ext>
            </p:extLst>
          </p:nvPr>
        </p:nvGraphicFramePr>
        <p:xfrm>
          <a:off x="1416538" y="719669"/>
          <a:ext cx="9493693" cy="58574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09A58C90-99EA-4637-D0E4-4BE43638280D}"/>
              </a:ext>
            </a:extLst>
          </p:cNvPr>
          <p:cNvSpPr txBox="1"/>
          <p:nvPr/>
        </p:nvSpPr>
        <p:spPr>
          <a:xfrm>
            <a:off x="7075608" y="516737"/>
            <a:ext cx="2681654" cy="95410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400" dirty="0" err="1">
                <a:latin typeface="72 Light" panose="020B0303030000000003" pitchFamily="34" charset="0"/>
                <a:cs typeface="72 Light" panose="020B0303030000000003" pitchFamily="34" charset="0"/>
              </a:rPr>
              <a:t>Compartir</a:t>
            </a:r>
            <a:r>
              <a:rPr lang="en-US" sz="1400" dirty="0">
                <a:latin typeface="72 Light" panose="020B0303030000000003" pitchFamily="34" charset="0"/>
                <a:cs typeface="72 Light" panose="020B0303030000000003" pitchFamily="34" charset="0"/>
              </a:rPr>
              <a:t> </a:t>
            </a:r>
            <a:r>
              <a:rPr lang="en-US" sz="1400" dirty="0" err="1">
                <a:latin typeface="72 Light" panose="020B0303030000000003" pitchFamily="34" charset="0"/>
                <a:cs typeface="72 Light" panose="020B0303030000000003" pitchFamily="34" charset="0"/>
              </a:rPr>
              <a:t>una</a:t>
            </a:r>
            <a:r>
              <a:rPr lang="en-US" sz="1400" dirty="0">
                <a:latin typeface="72 Light" panose="020B0303030000000003" pitchFamily="34" charset="0"/>
                <a:cs typeface="72 Light" panose="020B0303030000000003" pitchFamily="34" charset="0"/>
              </a:rPr>
              <a:t> vision </a:t>
            </a:r>
            <a:r>
              <a:rPr lang="en-US" sz="1400" dirty="0" err="1">
                <a:latin typeface="72 Light" panose="020B0303030000000003" pitchFamily="34" charset="0"/>
                <a:cs typeface="72 Light" panose="020B0303030000000003" pitchFamily="34" charset="0"/>
              </a:rPr>
              <a:t>sobre</a:t>
            </a:r>
            <a:r>
              <a:rPr lang="en-US" sz="1400" dirty="0">
                <a:latin typeface="72 Light" panose="020B0303030000000003" pitchFamily="34" charset="0"/>
                <a:cs typeface="72 Light" panose="020B0303030000000003" pitchFamily="34" charset="0"/>
              </a:rPr>
              <a:t> la </a:t>
            </a:r>
            <a:r>
              <a:rPr lang="en-US" sz="1400" dirty="0" err="1">
                <a:latin typeface="72 Light" panose="020B0303030000000003" pitchFamily="34" charset="0"/>
                <a:cs typeface="72 Light" panose="020B0303030000000003" pitchFamily="34" charset="0"/>
              </a:rPr>
              <a:t>situación</a:t>
            </a:r>
            <a:r>
              <a:rPr lang="en-US" sz="1400" dirty="0">
                <a:latin typeface="72 Light" panose="020B0303030000000003" pitchFamily="34" charset="0"/>
                <a:cs typeface="72 Light" panose="020B0303030000000003" pitchFamily="34" charset="0"/>
              </a:rPr>
              <a:t> de la adolscencia tanto con </a:t>
            </a:r>
            <a:r>
              <a:rPr lang="en-US" sz="1400" dirty="0" err="1">
                <a:latin typeface="72 Light" panose="020B0303030000000003" pitchFamily="34" charset="0"/>
                <a:cs typeface="72 Light" panose="020B0303030000000003" pitchFamily="34" charset="0"/>
              </a:rPr>
              <a:t>garantes</a:t>
            </a:r>
            <a:r>
              <a:rPr lang="en-US" sz="1400" dirty="0">
                <a:latin typeface="72 Light" panose="020B0303030000000003" pitchFamily="34" charset="0"/>
                <a:cs typeface="72 Light" panose="020B0303030000000003" pitchFamily="34" charset="0"/>
              </a:rPr>
              <a:t> </a:t>
            </a:r>
            <a:r>
              <a:rPr lang="en-US" sz="1400" dirty="0" err="1">
                <a:latin typeface="72 Light" panose="020B0303030000000003" pitchFamily="34" charset="0"/>
                <a:cs typeface="72 Light" panose="020B0303030000000003" pitchFamily="34" charset="0"/>
              </a:rPr>
              <a:t>como</a:t>
            </a:r>
            <a:r>
              <a:rPr lang="en-US" sz="1400" dirty="0">
                <a:latin typeface="72 Light" panose="020B0303030000000003" pitchFamily="34" charset="0"/>
                <a:cs typeface="72 Light" panose="020B0303030000000003" pitchFamily="34" charset="0"/>
              </a:rPr>
              <a:t> con </a:t>
            </a:r>
            <a:r>
              <a:rPr lang="en-US" sz="1400" dirty="0" err="1">
                <a:latin typeface="72 Light" panose="020B0303030000000003" pitchFamily="34" charset="0"/>
                <a:cs typeface="72 Light" panose="020B0303030000000003" pitchFamily="34" charset="0"/>
              </a:rPr>
              <a:t>los</a:t>
            </a:r>
            <a:r>
              <a:rPr lang="en-US" sz="1400" dirty="0">
                <a:latin typeface="72 Light" panose="020B0303030000000003" pitchFamily="34" charset="0"/>
                <a:cs typeface="72 Light" panose="020B0303030000000003" pitchFamily="34" charset="0"/>
              </a:rPr>
              <a:t> </a:t>
            </a:r>
            <a:r>
              <a:rPr lang="en-US" sz="1400" dirty="0" err="1">
                <a:latin typeface="72 Light" panose="020B0303030000000003" pitchFamily="34" charset="0"/>
                <a:cs typeface="72 Light" panose="020B0303030000000003" pitchFamily="34" charset="0"/>
              </a:rPr>
              <a:t>sujetos</a:t>
            </a:r>
            <a:r>
              <a:rPr lang="en-US" sz="1400" dirty="0">
                <a:latin typeface="72 Light" panose="020B0303030000000003" pitchFamily="34" charset="0"/>
                <a:cs typeface="72 Light" panose="020B0303030000000003" pitchFamily="34" charset="0"/>
              </a:rPr>
              <a:t> de derechos</a:t>
            </a:r>
            <a:r>
              <a:rPr lang="en-US" sz="1400" dirty="0"/>
              <a:t>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5DF5D15-057D-8044-D788-F09E7FF3D7ED}"/>
              </a:ext>
            </a:extLst>
          </p:cNvPr>
          <p:cNvSpPr txBox="1"/>
          <p:nvPr/>
        </p:nvSpPr>
        <p:spPr>
          <a:xfrm>
            <a:off x="8786399" y="1724533"/>
            <a:ext cx="268165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72 Light" panose="020B0303030000000003" pitchFamily="34" charset="0"/>
                <a:cs typeface="72 Light" panose="020B0303030000000003" pitchFamily="34" charset="0"/>
              </a:rPr>
              <a:t>Los </a:t>
            </a:r>
            <a:r>
              <a:rPr lang="en-US" sz="1400" dirty="0" err="1">
                <a:latin typeface="72 Light" panose="020B0303030000000003" pitchFamily="34" charset="0"/>
                <a:cs typeface="72 Light" panose="020B0303030000000003" pitchFamily="34" charset="0"/>
              </a:rPr>
              <a:t>garantes</a:t>
            </a:r>
            <a:r>
              <a:rPr lang="en-US" sz="1400" dirty="0">
                <a:latin typeface="72 Light" panose="020B0303030000000003" pitchFamily="34" charset="0"/>
                <a:cs typeface="72 Light" panose="020B0303030000000003" pitchFamily="34" charset="0"/>
              </a:rPr>
              <a:t> de derechos </a:t>
            </a:r>
            <a:r>
              <a:rPr lang="en-US" sz="1400" dirty="0" err="1">
                <a:latin typeface="72 Light" panose="020B0303030000000003" pitchFamily="34" charset="0"/>
                <a:cs typeface="72 Light" panose="020B0303030000000003" pitchFamily="34" charset="0"/>
              </a:rPr>
              <a:t>hacen</a:t>
            </a:r>
            <a:r>
              <a:rPr lang="en-US" sz="1400" dirty="0">
                <a:latin typeface="72 Light" panose="020B0303030000000003" pitchFamily="34" charset="0"/>
                <a:cs typeface="72 Light" panose="020B0303030000000003" pitchFamily="34" charset="0"/>
              </a:rPr>
              <a:t> suyas las </a:t>
            </a:r>
            <a:r>
              <a:rPr lang="en-US" sz="1400" dirty="0" err="1">
                <a:latin typeface="72 Light" panose="020B0303030000000003" pitchFamily="34" charset="0"/>
                <a:cs typeface="72 Light" panose="020B0303030000000003" pitchFamily="34" charset="0"/>
              </a:rPr>
              <a:t>soluciones</a:t>
            </a:r>
            <a:r>
              <a:rPr lang="en-US" sz="1400" dirty="0">
                <a:latin typeface="72 Light" panose="020B0303030000000003" pitchFamily="34" charset="0"/>
                <a:cs typeface="72 Light" panose="020B0303030000000003" pitchFamily="34" charset="0"/>
              </a:rPr>
              <a:t> y se </a:t>
            </a:r>
            <a:r>
              <a:rPr lang="en-US" sz="1400" dirty="0" err="1">
                <a:latin typeface="72 Light" panose="020B0303030000000003" pitchFamily="34" charset="0"/>
                <a:cs typeface="72 Light" panose="020B0303030000000003" pitchFamily="34" charset="0"/>
              </a:rPr>
              <a:t>apropian</a:t>
            </a:r>
            <a:r>
              <a:rPr lang="en-US" sz="1400" dirty="0">
                <a:latin typeface="72 Light" panose="020B0303030000000003" pitchFamily="34" charset="0"/>
                <a:cs typeface="72 Light" panose="020B0303030000000003" pitchFamily="34" charset="0"/>
              </a:rPr>
              <a:t> de las </a:t>
            </a:r>
            <a:r>
              <a:rPr lang="en-US" sz="1400" dirty="0" err="1">
                <a:latin typeface="72 Light" panose="020B0303030000000003" pitchFamily="34" charset="0"/>
                <a:cs typeface="72 Light" panose="020B0303030000000003" pitchFamily="34" charset="0"/>
              </a:rPr>
              <a:t>mismas</a:t>
            </a:r>
            <a:r>
              <a:rPr lang="en-US" sz="1400" dirty="0">
                <a:latin typeface="72 Light" panose="020B0303030000000003" pitchFamily="34" charset="0"/>
                <a:cs typeface="72 Light" panose="020B0303030000000003" pitchFamily="34" charset="0"/>
              </a:rPr>
              <a:t> </a:t>
            </a:r>
            <a:r>
              <a:rPr lang="en-US" sz="1400" dirty="0" err="1">
                <a:latin typeface="72 Light" panose="020B0303030000000003" pitchFamily="34" charset="0"/>
                <a:cs typeface="72 Light" panose="020B0303030000000003" pitchFamily="34" charset="0"/>
              </a:rPr>
              <a:t>comprometiéndose</a:t>
            </a:r>
            <a:r>
              <a:rPr lang="en-US" sz="1400" dirty="0">
                <a:latin typeface="72 Light" panose="020B0303030000000003" pitchFamily="34" charset="0"/>
                <a:cs typeface="72 Light" panose="020B0303030000000003" pitchFamily="34" charset="0"/>
              </a:rPr>
              <a:t> con </a:t>
            </a:r>
            <a:r>
              <a:rPr lang="en-US" sz="1400" dirty="0" err="1">
                <a:latin typeface="72 Light" panose="020B0303030000000003" pitchFamily="34" charset="0"/>
                <a:cs typeface="72 Light" panose="020B0303030000000003" pitchFamily="34" charset="0"/>
              </a:rPr>
              <a:t>los</a:t>
            </a:r>
            <a:r>
              <a:rPr lang="en-US" sz="1400" dirty="0">
                <a:latin typeface="72 Light" panose="020B0303030000000003" pitchFamily="34" charset="0"/>
                <a:cs typeface="72 Light" panose="020B0303030000000003" pitchFamily="34" charset="0"/>
              </a:rPr>
              <a:t> </a:t>
            </a:r>
            <a:r>
              <a:rPr lang="en-US" sz="1400" dirty="0" err="1">
                <a:latin typeface="72 Light" panose="020B0303030000000003" pitchFamily="34" charset="0"/>
                <a:cs typeface="72 Light" panose="020B0303030000000003" pitchFamily="34" charset="0"/>
              </a:rPr>
              <a:t>resultados</a:t>
            </a:r>
            <a:endParaRPr lang="en-US" sz="1400" dirty="0">
              <a:latin typeface="72 Light" panose="020B0303030000000003" pitchFamily="34" charset="0"/>
              <a:cs typeface="72 Light" panose="020B0303030000000003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C24BFD1-CCDF-6D7D-FB4A-C3C381647F99}"/>
              </a:ext>
            </a:extLst>
          </p:cNvPr>
          <p:cNvSpPr txBox="1"/>
          <p:nvPr/>
        </p:nvSpPr>
        <p:spPr>
          <a:xfrm>
            <a:off x="9249507" y="3555843"/>
            <a:ext cx="268165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>
                <a:latin typeface="72 Light" panose="020B0303030000000003" pitchFamily="34" charset="0"/>
                <a:cs typeface="72 Light" panose="020B0303030000000003" pitchFamily="34" charset="0"/>
              </a:rPr>
              <a:t>Acciones</a:t>
            </a:r>
            <a:r>
              <a:rPr lang="en-US" sz="1400" dirty="0">
                <a:latin typeface="72 Light" panose="020B0303030000000003" pitchFamily="34" charset="0"/>
                <a:cs typeface="72 Light" panose="020B0303030000000003" pitchFamily="34" charset="0"/>
              </a:rPr>
              <a:t> </a:t>
            </a:r>
            <a:r>
              <a:rPr lang="en-US" sz="1400" dirty="0" err="1">
                <a:latin typeface="72 Light" panose="020B0303030000000003" pitchFamily="34" charset="0"/>
                <a:cs typeface="72 Light" panose="020B0303030000000003" pitchFamily="34" charset="0"/>
              </a:rPr>
              <a:t>realizadas</a:t>
            </a:r>
            <a:r>
              <a:rPr lang="en-US" sz="1400" dirty="0">
                <a:latin typeface="72 Light" panose="020B0303030000000003" pitchFamily="34" charset="0"/>
                <a:cs typeface="72 Light" panose="020B0303030000000003" pitchFamily="34" charset="0"/>
              </a:rPr>
              <a:t> </a:t>
            </a:r>
            <a:r>
              <a:rPr lang="en-US" sz="1400" dirty="0" err="1">
                <a:latin typeface="72 Light" panose="020B0303030000000003" pitchFamily="34" charset="0"/>
                <a:cs typeface="72 Light" panose="020B0303030000000003" pitchFamily="34" charset="0"/>
              </a:rPr>
              <a:t>en</a:t>
            </a:r>
            <a:r>
              <a:rPr lang="en-US" sz="1400" dirty="0">
                <a:latin typeface="72 Light" panose="020B0303030000000003" pitchFamily="34" charset="0"/>
                <a:cs typeface="72 Light" panose="020B0303030000000003" pitchFamily="34" charset="0"/>
              </a:rPr>
              <a:t> </a:t>
            </a:r>
            <a:r>
              <a:rPr lang="en-US" sz="1400" dirty="0" err="1">
                <a:latin typeface="72 Light" panose="020B0303030000000003" pitchFamily="34" charset="0"/>
                <a:cs typeface="72 Light" panose="020B0303030000000003" pitchFamily="34" charset="0"/>
              </a:rPr>
              <a:t>el</a:t>
            </a:r>
            <a:r>
              <a:rPr lang="en-US" sz="1400" dirty="0">
                <a:latin typeface="72 Light" panose="020B0303030000000003" pitchFamily="34" charset="0"/>
                <a:cs typeface="72 Light" panose="020B0303030000000003" pitchFamily="34" charset="0"/>
              </a:rPr>
              <a:t> </a:t>
            </a:r>
            <a:r>
              <a:rPr lang="en-US" sz="1400" dirty="0" err="1">
                <a:latin typeface="72 Light" panose="020B0303030000000003" pitchFamily="34" charset="0"/>
                <a:cs typeface="72 Light" panose="020B0303030000000003" pitchFamily="34" charset="0"/>
              </a:rPr>
              <a:t>marco</a:t>
            </a:r>
            <a:r>
              <a:rPr lang="en-US" sz="1400" dirty="0">
                <a:latin typeface="72 Light" panose="020B0303030000000003" pitchFamily="34" charset="0"/>
                <a:cs typeface="72 Light" panose="020B0303030000000003" pitchFamily="34" charset="0"/>
              </a:rPr>
              <a:t> de </a:t>
            </a:r>
            <a:r>
              <a:rPr lang="en-US" sz="1400" dirty="0" err="1">
                <a:latin typeface="72 Light" panose="020B0303030000000003" pitchFamily="34" charset="0"/>
                <a:cs typeface="72 Light" panose="020B0303030000000003" pitchFamily="34" charset="0"/>
              </a:rPr>
              <a:t>los</a:t>
            </a:r>
            <a:r>
              <a:rPr lang="en-US" sz="1400" dirty="0">
                <a:latin typeface="72 Light" panose="020B0303030000000003" pitchFamily="34" charset="0"/>
                <a:cs typeface="72 Light" panose="020B0303030000000003" pitchFamily="34" charset="0"/>
              </a:rPr>
              <a:t> </a:t>
            </a:r>
            <a:r>
              <a:rPr lang="en-US" sz="1400" dirty="0" err="1">
                <a:latin typeface="72 Light" panose="020B0303030000000003" pitchFamily="34" charset="0"/>
                <a:cs typeface="72 Light" panose="020B0303030000000003" pitchFamily="34" charset="0"/>
              </a:rPr>
              <a:t>instrumentos</a:t>
            </a:r>
            <a:r>
              <a:rPr lang="en-US" sz="1400" dirty="0">
                <a:latin typeface="72 Light" panose="020B0303030000000003" pitchFamily="34" charset="0"/>
                <a:cs typeface="72 Light" panose="020B0303030000000003" pitchFamily="34" charset="0"/>
              </a:rPr>
              <a:t> de gestion </a:t>
            </a:r>
            <a:r>
              <a:rPr lang="en-US" sz="1400" dirty="0" err="1">
                <a:latin typeface="72 Light" panose="020B0303030000000003" pitchFamily="34" charset="0"/>
                <a:cs typeface="72 Light" panose="020B0303030000000003" pitchFamily="34" charset="0"/>
              </a:rPr>
              <a:t>pública</a:t>
            </a:r>
            <a:r>
              <a:rPr lang="en-US" sz="1400" dirty="0">
                <a:latin typeface="72 Light" panose="020B0303030000000003" pitchFamily="34" charset="0"/>
                <a:cs typeface="72 Light" panose="020B0303030000000003" pitchFamily="34" charset="0"/>
              </a:rPr>
              <a:t> </a:t>
            </a:r>
            <a:r>
              <a:rPr lang="en-US" sz="1400" dirty="0" err="1">
                <a:latin typeface="72 Light" panose="020B0303030000000003" pitchFamily="34" charset="0"/>
                <a:cs typeface="72 Light" panose="020B0303030000000003" pitchFamily="34" charset="0"/>
              </a:rPr>
              <a:t>vigentes</a:t>
            </a:r>
            <a:r>
              <a:rPr lang="en-US" sz="1400" dirty="0">
                <a:latin typeface="72 Light" panose="020B0303030000000003" pitchFamily="34" charset="0"/>
                <a:cs typeface="72 Light" panose="020B0303030000000003" pitchFamily="34" charset="0"/>
              </a:rPr>
              <a:t> </a:t>
            </a:r>
            <a:r>
              <a:rPr lang="en-US" sz="1400" dirty="0" err="1">
                <a:latin typeface="72 Light" panose="020B0303030000000003" pitchFamily="34" charset="0"/>
                <a:cs typeface="72 Light" panose="020B0303030000000003" pitchFamily="34" charset="0"/>
              </a:rPr>
              <a:t>en</a:t>
            </a:r>
            <a:r>
              <a:rPr lang="en-US" sz="1400" dirty="0">
                <a:latin typeface="72 Light" panose="020B0303030000000003" pitchFamily="34" charset="0"/>
                <a:cs typeface="72 Light" panose="020B0303030000000003" pitchFamily="34" charset="0"/>
              </a:rPr>
              <a:t> </a:t>
            </a:r>
            <a:r>
              <a:rPr lang="en-US" sz="1400" dirty="0" err="1">
                <a:latin typeface="72 Light" panose="020B0303030000000003" pitchFamily="34" charset="0"/>
                <a:cs typeface="72 Light" panose="020B0303030000000003" pitchFamily="34" charset="0"/>
              </a:rPr>
              <a:t>materia</a:t>
            </a:r>
            <a:r>
              <a:rPr lang="en-US" sz="1400" dirty="0">
                <a:latin typeface="72 Light" panose="020B0303030000000003" pitchFamily="34" charset="0"/>
                <a:cs typeface="72 Light" panose="020B0303030000000003" pitchFamily="34" charset="0"/>
              </a:rPr>
              <a:t> </a:t>
            </a:r>
            <a:r>
              <a:rPr lang="en-US" sz="1400" dirty="0" err="1">
                <a:latin typeface="72 Light" panose="020B0303030000000003" pitchFamily="34" charset="0"/>
                <a:cs typeface="72 Light" panose="020B0303030000000003" pitchFamily="34" charset="0"/>
              </a:rPr>
              <a:t>normativa</a:t>
            </a:r>
            <a:r>
              <a:rPr lang="en-US" sz="1400" dirty="0">
                <a:latin typeface="72 Light" panose="020B0303030000000003" pitchFamily="34" charset="0"/>
                <a:cs typeface="72 Light" panose="020B0303030000000003" pitchFamily="34" charset="0"/>
              </a:rPr>
              <a:t>, de </a:t>
            </a:r>
            <a:r>
              <a:rPr lang="en-US" sz="1400" dirty="0" err="1">
                <a:latin typeface="72 Light" panose="020B0303030000000003" pitchFamily="34" charset="0"/>
                <a:cs typeface="72 Light" panose="020B0303030000000003" pitchFamily="34" charset="0"/>
              </a:rPr>
              <a:t>planificación</a:t>
            </a:r>
            <a:r>
              <a:rPr lang="en-US" sz="1400" dirty="0">
                <a:latin typeface="72 Light" panose="020B0303030000000003" pitchFamily="34" charset="0"/>
                <a:cs typeface="72 Light" panose="020B0303030000000003" pitchFamily="34" charset="0"/>
              </a:rPr>
              <a:t> y </a:t>
            </a:r>
            <a:r>
              <a:rPr lang="en-US" sz="1400" dirty="0" err="1">
                <a:latin typeface="72 Light" panose="020B0303030000000003" pitchFamily="34" charset="0"/>
                <a:cs typeface="72 Light" panose="020B0303030000000003" pitchFamily="34" charset="0"/>
              </a:rPr>
              <a:t>presupuestación</a:t>
            </a:r>
            <a:r>
              <a:rPr lang="en-US" sz="1400" dirty="0">
                <a:latin typeface="72 Light" panose="020B0303030000000003" pitchFamily="34" charset="0"/>
                <a:cs typeface="72 Light" panose="020B0303030000000003" pitchFamily="34" charset="0"/>
              </a:rPr>
              <a:t>. </a:t>
            </a:r>
            <a:r>
              <a:rPr lang="en-US" sz="1400" dirty="0" err="1">
                <a:latin typeface="72 Light" panose="020B0303030000000003" pitchFamily="34" charset="0"/>
                <a:cs typeface="72 Light" panose="020B0303030000000003" pitchFamily="34" charset="0"/>
              </a:rPr>
              <a:t>Adaptación</a:t>
            </a:r>
            <a:r>
              <a:rPr lang="en-US" sz="1400" dirty="0">
                <a:latin typeface="72 Light" panose="020B0303030000000003" pitchFamily="34" charset="0"/>
                <a:cs typeface="72 Light" panose="020B0303030000000003" pitchFamily="34" charset="0"/>
              </a:rPr>
              <a:t> a </a:t>
            </a:r>
            <a:r>
              <a:rPr lang="en-US" sz="1400" dirty="0" err="1">
                <a:latin typeface="72 Light" panose="020B0303030000000003" pitchFamily="34" charset="0"/>
                <a:cs typeface="72 Light" panose="020B0303030000000003" pitchFamily="34" charset="0"/>
              </a:rPr>
              <a:t>los</a:t>
            </a:r>
            <a:r>
              <a:rPr lang="en-US" sz="1400" dirty="0">
                <a:latin typeface="72 Light" panose="020B0303030000000003" pitchFamily="34" charset="0"/>
                <a:cs typeface="72 Light" panose="020B0303030000000003" pitchFamily="34" charset="0"/>
              </a:rPr>
              <a:t> </a:t>
            </a:r>
            <a:r>
              <a:rPr lang="en-US" sz="1400" dirty="0" err="1">
                <a:latin typeface="72 Light" panose="020B0303030000000003" pitchFamily="34" charset="0"/>
                <a:cs typeface="72 Light" panose="020B0303030000000003" pitchFamily="34" charset="0"/>
              </a:rPr>
              <a:t>cambios</a:t>
            </a:r>
            <a:r>
              <a:rPr lang="en-US" sz="1400" dirty="0">
                <a:latin typeface="72 Light" panose="020B0303030000000003" pitchFamily="34" charset="0"/>
                <a:cs typeface="72 Light" panose="020B0303030000000003" pitchFamily="34" charset="0"/>
              </a:rPr>
              <a:t>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2FF712E-3BE0-DD68-9BAB-2CDC806873D9}"/>
              </a:ext>
            </a:extLst>
          </p:cNvPr>
          <p:cNvSpPr txBox="1"/>
          <p:nvPr/>
        </p:nvSpPr>
        <p:spPr>
          <a:xfrm>
            <a:off x="8268653" y="5433322"/>
            <a:ext cx="3152043" cy="95410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400" dirty="0">
                <a:latin typeface="72 Light"/>
                <a:cs typeface="72 Light" panose="020B0303030000000003" pitchFamily="34" charset="0"/>
              </a:rPr>
              <a:t>Las y </a:t>
            </a:r>
            <a:r>
              <a:rPr lang="en-US" sz="1400" dirty="0" err="1">
                <a:latin typeface="72 Light"/>
                <a:cs typeface="72 Light" panose="020B0303030000000003" pitchFamily="34" charset="0"/>
              </a:rPr>
              <a:t>los</a:t>
            </a:r>
            <a:r>
              <a:rPr lang="en-US" sz="1400" dirty="0">
                <a:latin typeface="72 Light"/>
                <a:cs typeface="72 Light" panose="020B0303030000000003" pitchFamily="34" charset="0"/>
              </a:rPr>
              <a:t> </a:t>
            </a:r>
            <a:r>
              <a:rPr lang="en-US" sz="1400" dirty="0" err="1">
                <a:latin typeface="72 Light"/>
                <a:cs typeface="72 Light" panose="020B0303030000000003" pitchFamily="34" charset="0"/>
              </a:rPr>
              <a:t>adolescentes</a:t>
            </a:r>
            <a:r>
              <a:rPr lang="en-US" sz="1400" dirty="0">
                <a:latin typeface="72 Light"/>
                <a:cs typeface="72 Light" panose="020B0303030000000003" pitchFamily="34" charset="0"/>
              </a:rPr>
              <a:t> </a:t>
            </a:r>
            <a:r>
              <a:rPr lang="en-US" sz="1400" dirty="0" err="1">
                <a:latin typeface="72 Light"/>
                <a:cs typeface="72 Light" panose="020B0303030000000003" pitchFamily="34" charset="0"/>
              </a:rPr>
              <a:t>han</a:t>
            </a:r>
            <a:r>
              <a:rPr lang="en-US" sz="1400" dirty="0">
                <a:latin typeface="72 Light"/>
                <a:cs typeface="72 Light" panose="020B0303030000000003" pitchFamily="34" charset="0"/>
              </a:rPr>
              <a:t> </a:t>
            </a:r>
            <a:r>
              <a:rPr lang="en-US" sz="1400" dirty="0" err="1">
                <a:latin typeface="72 Light"/>
                <a:cs typeface="72 Light" panose="020B0303030000000003" pitchFamily="34" charset="0"/>
              </a:rPr>
              <a:t>formado</a:t>
            </a:r>
            <a:r>
              <a:rPr lang="en-US" sz="1400" dirty="0">
                <a:latin typeface="72 Light"/>
                <a:cs typeface="72 Light" panose="020B0303030000000003" pitchFamily="34" charset="0"/>
              </a:rPr>
              <a:t> </a:t>
            </a:r>
            <a:r>
              <a:rPr lang="en-US" sz="1400" dirty="0" err="1">
                <a:latin typeface="72 Light"/>
                <a:cs typeface="72 Light" panose="020B0303030000000003" pitchFamily="34" charset="0"/>
              </a:rPr>
              <a:t>parte</a:t>
            </a:r>
            <a:r>
              <a:rPr lang="en-US" sz="1400" dirty="0">
                <a:latin typeface="72 Light"/>
                <a:cs typeface="72 Light" panose="020B0303030000000003" pitchFamily="34" charset="0"/>
              </a:rPr>
              <a:t> fundamental del </a:t>
            </a:r>
            <a:r>
              <a:rPr lang="en-US" sz="1400" dirty="0" err="1">
                <a:latin typeface="72 Light"/>
                <a:cs typeface="72 Light" panose="020B0303030000000003" pitchFamily="34" charset="0"/>
              </a:rPr>
              <a:t>proceso</a:t>
            </a:r>
            <a:r>
              <a:rPr lang="en-US" sz="1400" dirty="0">
                <a:latin typeface="72 Light"/>
                <a:cs typeface="72 Light" panose="020B0303030000000003" pitchFamily="34" charset="0"/>
              </a:rPr>
              <a:t> de </a:t>
            </a:r>
            <a:r>
              <a:rPr lang="en-US" sz="1400" dirty="0" err="1">
                <a:latin typeface="72 Light"/>
                <a:cs typeface="72 Light" panose="020B0303030000000003" pitchFamily="34" charset="0"/>
              </a:rPr>
              <a:t>construcción</a:t>
            </a:r>
            <a:r>
              <a:rPr lang="en-US" sz="1400" dirty="0">
                <a:latin typeface="72 Light"/>
                <a:cs typeface="72 Light" panose="020B0303030000000003" pitchFamily="34" charset="0"/>
              </a:rPr>
              <a:t> de las </a:t>
            </a:r>
            <a:r>
              <a:rPr lang="en-US" sz="1400" dirty="0" err="1">
                <a:latin typeface="72 Light"/>
                <a:cs typeface="72 Light" panose="020B0303030000000003" pitchFamily="34" charset="0"/>
              </a:rPr>
              <a:t>propuestas</a:t>
            </a:r>
            <a:r>
              <a:rPr lang="en-US" sz="1400" dirty="0">
                <a:latin typeface="72 Light"/>
                <a:cs typeface="72 Light" panose="020B0303030000000003" pitchFamily="34" charset="0"/>
              </a:rPr>
              <a:t> de </a:t>
            </a:r>
            <a:r>
              <a:rPr lang="en-US" sz="1400" dirty="0" err="1">
                <a:latin typeface="72 Light"/>
                <a:cs typeface="72 Light" panose="020B0303030000000003" pitchFamily="34" charset="0"/>
              </a:rPr>
              <a:t>solución</a:t>
            </a:r>
            <a:r>
              <a:rPr lang="en-US" sz="1400" dirty="0">
                <a:latin typeface="72 Light"/>
                <a:cs typeface="72 Light" panose="020B0303030000000003" pitchFamily="34" charset="0"/>
              </a:rPr>
              <a:t>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C157242-54DA-1331-CA3C-A74C9E2C89AC}"/>
              </a:ext>
            </a:extLst>
          </p:cNvPr>
          <p:cNvSpPr txBox="1"/>
          <p:nvPr/>
        </p:nvSpPr>
        <p:spPr>
          <a:xfrm>
            <a:off x="858716" y="5602599"/>
            <a:ext cx="3152043" cy="95410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400" dirty="0" err="1">
                <a:latin typeface="72 Light"/>
                <a:cs typeface="72 Light" panose="020B0303030000000003" pitchFamily="34" charset="0"/>
              </a:rPr>
              <a:t>Normas</a:t>
            </a:r>
            <a:r>
              <a:rPr lang="en-US" sz="1400" dirty="0">
                <a:latin typeface="72 Light"/>
                <a:cs typeface="72 Light" panose="020B0303030000000003" pitchFamily="34" charset="0"/>
              </a:rPr>
              <a:t> e </a:t>
            </a:r>
            <a:r>
              <a:rPr lang="en-US" sz="1400" dirty="0" err="1">
                <a:latin typeface="72 Light"/>
                <a:cs typeface="72 Light" panose="020B0303030000000003" pitchFamily="34" charset="0"/>
              </a:rPr>
              <a:t>iniciativas</a:t>
            </a:r>
            <a:r>
              <a:rPr lang="en-US" sz="1400" dirty="0">
                <a:latin typeface="72 Light"/>
                <a:cs typeface="72 Light" panose="020B0303030000000003" pitchFamily="34" charset="0"/>
              </a:rPr>
              <a:t> </a:t>
            </a:r>
            <a:r>
              <a:rPr lang="en-US" sz="1400" dirty="0" err="1">
                <a:latin typeface="72 Light"/>
                <a:cs typeface="72 Light" panose="020B0303030000000003" pitchFamily="34" charset="0"/>
              </a:rPr>
              <a:t>regionales</a:t>
            </a:r>
            <a:r>
              <a:rPr lang="en-US" sz="1400" dirty="0">
                <a:latin typeface="72 Light"/>
                <a:cs typeface="72 Light" panose="020B0303030000000003" pitchFamily="34" charset="0"/>
              </a:rPr>
              <a:t> con </a:t>
            </a:r>
            <a:r>
              <a:rPr lang="en-US" sz="1400" dirty="0" err="1">
                <a:latin typeface="72 Light"/>
                <a:cs typeface="72 Light" panose="020B0303030000000003" pitchFamily="34" charset="0"/>
              </a:rPr>
              <a:t>pertinencia</a:t>
            </a:r>
            <a:r>
              <a:rPr lang="en-US" sz="1400" dirty="0">
                <a:latin typeface="72 Light"/>
                <a:cs typeface="72 Light" panose="020B0303030000000003" pitchFamily="34" charset="0"/>
              </a:rPr>
              <a:t> regional y </a:t>
            </a:r>
            <a:r>
              <a:rPr lang="en-US" sz="1400" dirty="0" err="1">
                <a:latin typeface="72 Light"/>
                <a:cs typeface="72 Light" panose="020B0303030000000003" pitchFamily="34" charset="0"/>
              </a:rPr>
              <a:t>potencial</a:t>
            </a:r>
            <a:r>
              <a:rPr lang="en-US" sz="1400" dirty="0">
                <a:latin typeface="72 Light"/>
                <a:cs typeface="72 Light" panose="020B0303030000000003" pitchFamily="34" charset="0"/>
              </a:rPr>
              <a:t> de ser </a:t>
            </a:r>
            <a:r>
              <a:rPr lang="en-US" sz="1400" dirty="0" err="1">
                <a:latin typeface="72 Light"/>
                <a:cs typeface="72 Light" panose="020B0303030000000003" pitchFamily="34" charset="0"/>
              </a:rPr>
              <a:t>escaladas</a:t>
            </a:r>
            <a:r>
              <a:rPr lang="en-US" sz="1400" dirty="0">
                <a:latin typeface="72 Light"/>
                <a:cs typeface="72 Light" panose="020B0303030000000003" pitchFamily="34" charset="0"/>
              </a:rPr>
              <a:t> </a:t>
            </a:r>
            <a:r>
              <a:rPr lang="en-US" sz="1400" dirty="0" err="1">
                <a:latin typeface="72 Light"/>
                <a:cs typeface="72 Light" panose="020B0303030000000003" pitchFamily="34" charset="0"/>
              </a:rPr>
              <a:t>en</a:t>
            </a:r>
            <a:r>
              <a:rPr lang="en-US" sz="1400" dirty="0">
                <a:latin typeface="72 Light"/>
                <a:cs typeface="72 Light" panose="020B0303030000000003" pitchFamily="34" charset="0"/>
              </a:rPr>
              <a:t> </a:t>
            </a:r>
            <a:r>
              <a:rPr lang="en-US" sz="1400" dirty="0" err="1">
                <a:latin typeface="72 Light"/>
                <a:cs typeface="72 Light" panose="020B0303030000000003" pitchFamily="34" charset="0"/>
              </a:rPr>
              <a:t>otras</a:t>
            </a:r>
            <a:r>
              <a:rPr lang="en-US" sz="1400" dirty="0">
                <a:latin typeface="72 Light"/>
                <a:cs typeface="72 Light" panose="020B0303030000000003" pitchFamily="34" charset="0"/>
              </a:rPr>
              <a:t> regiones o a </a:t>
            </a:r>
            <a:r>
              <a:rPr lang="en-US" sz="1400" dirty="0" err="1">
                <a:latin typeface="72 Light"/>
                <a:cs typeface="72 Light" panose="020B0303030000000003" pitchFamily="34" charset="0"/>
              </a:rPr>
              <a:t>nivel</a:t>
            </a:r>
            <a:r>
              <a:rPr lang="en-US" sz="1400" dirty="0">
                <a:latin typeface="72 Light"/>
                <a:cs typeface="72 Light" panose="020B0303030000000003" pitchFamily="34" charset="0"/>
              </a:rPr>
              <a:t> </a:t>
            </a:r>
            <a:r>
              <a:rPr lang="en-US" sz="1400" dirty="0" err="1">
                <a:latin typeface="72 Light"/>
                <a:cs typeface="72 Light" panose="020B0303030000000003" pitchFamily="34" charset="0"/>
              </a:rPr>
              <a:t>nacional</a:t>
            </a:r>
            <a:r>
              <a:rPr lang="en-US" sz="1400" dirty="0">
                <a:latin typeface="72 Light"/>
                <a:cs typeface="72 Light" panose="020B0303030000000003" pitchFamily="34" charset="0"/>
              </a:rPr>
              <a:t>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0D28DA1-4A47-F713-394C-2589178A8ACB}"/>
              </a:ext>
            </a:extLst>
          </p:cNvPr>
          <p:cNvSpPr txBox="1"/>
          <p:nvPr/>
        </p:nvSpPr>
        <p:spPr>
          <a:xfrm>
            <a:off x="260839" y="3663566"/>
            <a:ext cx="268165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>
                <a:latin typeface="72 Light" panose="020B0303030000000003" pitchFamily="34" charset="0"/>
                <a:cs typeface="72 Light" panose="020B0303030000000003" pitchFamily="34" charset="0"/>
              </a:rPr>
              <a:t>Funcionarios</a:t>
            </a:r>
            <a:r>
              <a:rPr lang="en-US" sz="1400" dirty="0">
                <a:latin typeface="72 Light" panose="020B0303030000000003" pitchFamily="34" charset="0"/>
                <a:cs typeface="72 Light" panose="020B0303030000000003" pitchFamily="34" charset="0"/>
              </a:rPr>
              <a:t> </a:t>
            </a:r>
            <a:r>
              <a:rPr lang="en-US" sz="1400" dirty="0" err="1">
                <a:latin typeface="72 Light" panose="020B0303030000000003" pitchFamily="34" charset="0"/>
                <a:cs typeface="72 Light" panose="020B0303030000000003" pitchFamily="34" charset="0"/>
              </a:rPr>
              <a:t>públicos</a:t>
            </a:r>
            <a:r>
              <a:rPr lang="en-US" sz="1400" dirty="0">
                <a:latin typeface="72 Light" panose="020B0303030000000003" pitchFamily="34" charset="0"/>
                <a:cs typeface="72 Light" panose="020B0303030000000003" pitchFamily="34" charset="0"/>
              </a:rPr>
              <a:t> y </a:t>
            </a:r>
            <a:r>
              <a:rPr lang="en-US" sz="1400" dirty="0" err="1">
                <a:latin typeface="72 Light" panose="020B0303030000000003" pitchFamily="34" charset="0"/>
                <a:cs typeface="72 Light" panose="020B0303030000000003" pitchFamily="34" charset="0"/>
              </a:rPr>
              <a:t>autoridades</a:t>
            </a:r>
            <a:r>
              <a:rPr lang="en-US" sz="1400" dirty="0">
                <a:latin typeface="72 Light" panose="020B0303030000000003" pitchFamily="34" charset="0"/>
                <a:cs typeface="72 Light" panose="020B0303030000000003" pitchFamily="34" charset="0"/>
              </a:rPr>
              <a:t> de </a:t>
            </a:r>
            <a:r>
              <a:rPr lang="en-US" sz="1400" dirty="0" err="1">
                <a:latin typeface="72 Light" panose="020B0303030000000003" pitchFamily="34" charset="0"/>
                <a:cs typeface="72 Light" panose="020B0303030000000003" pitchFamily="34" charset="0"/>
              </a:rPr>
              <a:t>nivel</a:t>
            </a:r>
            <a:r>
              <a:rPr lang="en-US" sz="1400" dirty="0">
                <a:latin typeface="72 Light" panose="020B0303030000000003" pitchFamily="34" charset="0"/>
                <a:cs typeface="72 Light" panose="020B0303030000000003" pitchFamily="34" charset="0"/>
              </a:rPr>
              <a:t> </a:t>
            </a:r>
            <a:r>
              <a:rPr lang="en-US" sz="1400" dirty="0" err="1">
                <a:latin typeface="72 Light" panose="020B0303030000000003" pitchFamily="34" charset="0"/>
                <a:cs typeface="72 Light" panose="020B0303030000000003" pitchFamily="34" charset="0"/>
              </a:rPr>
              <a:t>nacional</a:t>
            </a:r>
            <a:r>
              <a:rPr lang="en-US" sz="1400" dirty="0">
                <a:latin typeface="72 Light" panose="020B0303030000000003" pitchFamily="34" charset="0"/>
                <a:cs typeface="72 Light" panose="020B0303030000000003" pitchFamily="34" charset="0"/>
              </a:rPr>
              <a:t> y </a:t>
            </a:r>
            <a:r>
              <a:rPr lang="en-US" sz="1400" dirty="0" err="1">
                <a:latin typeface="72 Light" panose="020B0303030000000003" pitchFamily="34" charset="0"/>
                <a:cs typeface="72 Light" panose="020B0303030000000003" pitchFamily="34" charset="0"/>
              </a:rPr>
              <a:t>subnacional</a:t>
            </a:r>
            <a:r>
              <a:rPr lang="en-US" sz="1400" dirty="0">
                <a:latin typeface="72 Light" panose="020B0303030000000003" pitchFamily="34" charset="0"/>
                <a:cs typeface="72 Light" panose="020B0303030000000003" pitchFamily="34" charset="0"/>
              </a:rPr>
              <a:t> </a:t>
            </a:r>
            <a:r>
              <a:rPr lang="en-US" sz="1400" dirty="0" err="1">
                <a:latin typeface="72 Light" panose="020B0303030000000003" pitchFamily="34" charset="0"/>
                <a:cs typeface="72 Light" panose="020B0303030000000003" pitchFamily="34" charset="0"/>
              </a:rPr>
              <a:t>sensibilizados</a:t>
            </a:r>
            <a:r>
              <a:rPr lang="en-US" sz="1400" dirty="0">
                <a:latin typeface="72 Light" panose="020B0303030000000003" pitchFamily="34" charset="0"/>
                <a:cs typeface="72 Light" panose="020B0303030000000003" pitchFamily="34" charset="0"/>
              </a:rPr>
              <a:t> con </a:t>
            </a:r>
            <a:r>
              <a:rPr lang="en-US" sz="1400" dirty="0" err="1">
                <a:latin typeface="72 Light" panose="020B0303030000000003" pitchFamily="34" charset="0"/>
                <a:cs typeface="72 Light" panose="020B0303030000000003" pitchFamily="34" charset="0"/>
              </a:rPr>
              <a:t>una</a:t>
            </a:r>
            <a:r>
              <a:rPr lang="en-US" sz="1400" dirty="0">
                <a:latin typeface="72 Light" panose="020B0303030000000003" pitchFamily="34" charset="0"/>
                <a:cs typeface="72 Light" panose="020B0303030000000003" pitchFamily="34" charset="0"/>
              </a:rPr>
              <a:t> </a:t>
            </a:r>
            <a:r>
              <a:rPr lang="en-US" sz="1400" dirty="0" err="1">
                <a:latin typeface="72 Light" panose="020B0303030000000003" pitchFamily="34" charset="0"/>
                <a:cs typeface="72 Light" panose="020B0303030000000003" pitchFamily="34" charset="0"/>
              </a:rPr>
              <a:t>nueva</a:t>
            </a:r>
            <a:r>
              <a:rPr lang="en-US" sz="1400" dirty="0">
                <a:latin typeface="72 Light" panose="020B0303030000000003" pitchFamily="34" charset="0"/>
                <a:cs typeface="72 Light" panose="020B0303030000000003" pitchFamily="34" charset="0"/>
              </a:rPr>
              <a:t> </a:t>
            </a:r>
            <a:r>
              <a:rPr lang="en-US" sz="1400" dirty="0" err="1">
                <a:latin typeface="72 Light" panose="020B0303030000000003" pitchFamily="34" charset="0"/>
                <a:cs typeface="72 Light" panose="020B0303030000000003" pitchFamily="34" charset="0"/>
              </a:rPr>
              <a:t>mirada</a:t>
            </a:r>
            <a:r>
              <a:rPr lang="en-US" sz="1400" dirty="0">
                <a:latin typeface="72 Light" panose="020B0303030000000003" pitchFamily="34" charset="0"/>
                <a:cs typeface="72 Light" panose="020B0303030000000003" pitchFamily="34" charset="0"/>
              </a:rPr>
              <a:t> </a:t>
            </a:r>
            <a:r>
              <a:rPr lang="en-US" sz="1400" dirty="0" err="1">
                <a:latin typeface="72 Light" panose="020B0303030000000003" pitchFamily="34" charset="0"/>
                <a:cs typeface="72 Light" panose="020B0303030000000003" pitchFamily="34" charset="0"/>
              </a:rPr>
              <a:t>sobre</a:t>
            </a:r>
            <a:r>
              <a:rPr lang="en-US" sz="1400" dirty="0">
                <a:latin typeface="72 Light" panose="020B0303030000000003" pitchFamily="34" charset="0"/>
                <a:cs typeface="72 Light" panose="020B0303030000000003" pitchFamily="34" charset="0"/>
              </a:rPr>
              <a:t> las </a:t>
            </a:r>
            <a:r>
              <a:rPr lang="en-US" sz="1400" dirty="0" err="1">
                <a:latin typeface="72 Light" panose="020B0303030000000003" pitchFamily="34" charset="0"/>
                <a:cs typeface="72 Light" panose="020B0303030000000003" pitchFamily="34" charset="0"/>
              </a:rPr>
              <a:t>adolescencias</a:t>
            </a:r>
            <a:endParaRPr lang="en-US" sz="1400" dirty="0">
              <a:latin typeface="72 Light" panose="020B0303030000000003" pitchFamily="34" charset="0"/>
              <a:cs typeface="72 Light" panose="020B0303030000000003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93A35B8-7DCA-CA7A-94D7-CAF7D6703AA3}"/>
              </a:ext>
            </a:extLst>
          </p:cNvPr>
          <p:cNvSpPr txBox="1"/>
          <p:nvPr/>
        </p:nvSpPr>
        <p:spPr>
          <a:xfrm>
            <a:off x="470392" y="1609385"/>
            <a:ext cx="268165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72 Light" panose="020B0303030000000003" pitchFamily="34" charset="0"/>
                <a:cs typeface="72 Light" panose="020B0303030000000003" pitchFamily="34" charset="0"/>
              </a:rPr>
              <a:t>Red de </a:t>
            </a:r>
            <a:r>
              <a:rPr lang="en-US" sz="1400" dirty="0" err="1">
                <a:latin typeface="72 Light" panose="020B0303030000000003" pitchFamily="34" charset="0"/>
                <a:cs typeface="72 Light" panose="020B0303030000000003" pitchFamily="34" charset="0"/>
              </a:rPr>
              <a:t>instituciones</a:t>
            </a:r>
            <a:r>
              <a:rPr lang="en-US" sz="1400" dirty="0">
                <a:latin typeface="72 Light" panose="020B0303030000000003" pitchFamily="34" charset="0"/>
                <a:cs typeface="72 Light" panose="020B0303030000000003" pitchFamily="34" charset="0"/>
              </a:rPr>
              <a:t> </a:t>
            </a:r>
            <a:r>
              <a:rPr lang="en-US" sz="1400" dirty="0" err="1">
                <a:latin typeface="72 Light" panose="020B0303030000000003" pitchFamily="34" charset="0"/>
                <a:cs typeface="72 Light" panose="020B0303030000000003" pitchFamily="34" charset="0"/>
              </a:rPr>
              <a:t>públicas</a:t>
            </a:r>
            <a:r>
              <a:rPr lang="en-US" sz="1400" dirty="0">
                <a:latin typeface="72 Light" panose="020B0303030000000003" pitchFamily="34" charset="0"/>
                <a:cs typeface="72 Light" panose="020B0303030000000003" pitchFamily="34" charset="0"/>
              </a:rPr>
              <a:t> y </a:t>
            </a:r>
            <a:r>
              <a:rPr lang="en-US" sz="1400" dirty="0" err="1">
                <a:latin typeface="72 Light" panose="020B0303030000000003" pitchFamily="34" charset="0"/>
                <a:cs typeface="72 Light" panose="020B0303030000000003" pitchFamily="34" charset="0"/>
              </a:rPr>
              <a:t>privadas</a:t>
            </a:r>
            <a:r>
              <a:rPr lang="en-US" sz="1400" dirty="0">
                <a:latin typeface="72 Light" panose="020B0303030000000003" pitchFamily="34" charset="0"/>
                <a:cs typeface="72 Light" panose="020B0303030000000003" pitchFamily="34" charset="0"/>
              </a:rPr>
              <a:t> con </a:t>
            </a:r>
            <a:r>
              <a:rPr lang="en-US" sz="1400" dirty="0" err="1">
                <a:latin typeface="72 Light" panose="020B0303030000000003" pitchFamily="34" charset="0"/>
                <a:cs typeface="72 Light" panose="020B0303030000000003" pitchFamily="34" charset="0"/>
              </a:rPr>
              <a:t>objetivos</a:t>
            </a:r>
            <a:r>
              <a:rPr lang="en-US" sz="1400" dirty="0">
                <a:latin typeface="72 Light" panose="020B0303030000000003" pitchFamily="34" charset="0"/>
                <a:cs typeface="72 Light" panose="020B0303030000000003" pitchFamily="34" charset="0"/>
              </a:rPr>
              <a:t> </a:t>
            </a:r>
            <a:r>
              <a:rPr lang="en-US" sz="1400" dirty="0" err="1">
                <a:latin typeface="72 Light" panose="020B0303030000000003" pitchFamily="34" charset="0"/>
                <a:cs typeface="72 Light" panose="020B0303030000000003" pitchFamily="34" charset="0"/>
              </a:rPr>
              <a:t>coincidentes</a:t>
            </a:r>
            <a:r>
              <a:rPr lang="en-US" sz="1400" dirty="0">
                <a:latin typeface="72 Light" panose="020B0303030000000003" pitchFamily="34" charset="0"/>
                <a:cs typeface="72 Light" panose="020B0303030000000003" pitchFamily="34" charset="0"/>
              </a:rPr>
              <a:t> </a:t>
            </a:r>
            <a:r>
              <a:rPr lang="en-US" sz="1400" dirty="0" err="1">
                <a:latin typeface="72 Light" panose="020B0303030000000003" pitchFamily="34" charset="0"/>
                <a:cs typeface="72 Light" panose="020B0303030000000003" pitchFamily="34" charset="0"/>
              </a:rPr>
              <a:t>en</a:t>
            </a:r>
            <a:r>
              <a:rPr lang="en-US" sz="1400" dirty="0">
                <a:latin typeface="72 Light" panose="020B0303030000000003" pitchFamily="34" charset="0"/>
                <a:cs typeface="72 Light" panose="020B0303030000000003" pitchFamily="34" charset="0"/>
              </a:rPr>
              <a:t> </a:t>
            </a:r>
            <a:r>
              <a:rPr lang="en-US" sz="1400" dirty="0" err="1">
                <a:latin typeface="72 Light" panose="020B0303030000000003" pitchFamily="34" charset="0"/>
                <a:cs typeface="72 Light" panose="020B0303030000000003" pitchFamily="34" charset="0"/>
              </a:rPr>
              <a:t>el</a:t>
            </a:r>
            <a:r>
              <a:rPr lang="en-US" sz="1400" dirty="0">
                <a:latin typeface="72 Light" panose="020B0303030000000003" pitchFamily="34" charset="0"/>
                <a:cs typeface="72 Light" panose="020B0303030000000003" pitchFamily="34" charset="0"/>
              </a:rPr>
              <a:t> Desarrollo </a:t>
            </a:r>
            <a:r>
              <a:rPr lang="en-US" sz="1400" dirty="0" err="1">
                <a:latin typeface="72 Light" panose="020B0303030000000003" pitchFamily="34" charset="0"/>
                <a:cs typeface="72 Light" panose="020B0303030000000003" pitchFamily="34" charset="0"/>
              </a:rPr>
              <a:t>adolescente</a:t>
            </a:r>
            <a:r>
              <a:rPr lang="en-US" sz="1400" dirty="0">
                <a:latin typeface="72 Light" panose="020B0303030000000003" pitchFamily="34" charset="0"/>
                <a:cs typeface="72 Light" panose="020B0303030000000003" pitchFamily="34" charset="0"/>
              </a:rPr>
              <a:t> y </a:t>
            </a:r>
            <a:r>
              <a:rPr lang="en-US" sz="1400" dirty="0" err="1">
                <a:latin typeface="72 Light" panose="020B0303030000000003" pitchFamily="34" charset="0"/>
                <a:cs typeface="72 Light" panose="020B0303030000000003" pitchFamily="34" charset="0"/>
              </a:rPr>
              <a:t>permanencia</a:t>
            </a:r>
            <a:r>
              <a:rPr lang="en-US" sz="1400" dirty="0">
                <a:latin typeface="72 Light" panose="020B0303030000000003" pitchFamily="34" charset="0"/>
                <a:cs typeface="72 Light" panose="020B0303030000000003" pitchFamily="34" charset="0"/>
              </a:rPr>
              <a:t> mayor al </a:t>
            </a:r>
            <a:r>
              <a:rPr lang="en-US" sz="1400" dirty="0" err="1">
                <a:latin typeface="72 Light" panose="020B0303030000000003" pitchFamily="34" charset="0"/>
                <a:cs typeface="72 Light" panose="020B0303030000000003" pitchFamily="34" charset="0"/>
              </a:rPr>
              <a:t>horizonte</a:t>
            </a:r>
            <a:r>
              <a:rPr lang="en-US" sz="1400" dirty="0">
                <a:latin typeface="72 Light" panose="020B0303030000000003" pitchFamily="34" charset="0"/>
                <a:cs typeface="72 Light" panose="020B0303030000000003" pitchFamily="34" charset="0"/>
              </a:rPr>
              <a:t> de </a:t>
            </a:r>
            <a:r>
              <a:rPr lang="en-US" sz="1400" dirty="0" err="1">
                <a:latin typeface="72 Light" panose="020B0303030000000003" pitchFamily="34" charset="0"/>
                <a:cs typeface="72 Light" panose="020B0303030000000003" pitchFamily="34" charset="0"/>
              </a:rPr>
              <a:t>vida</a:t>
            </a:r>
            <a:r>
              <a:rPr lang="en-US" sz="1400" dirty="0">
                <a:latin typeface="72 Light" panose="020B0303030000000003" pitchFamily="34" charset="0"/>
                <a:cs typeface="72 Light" panose="020B0303030000000003" pitchFamily="34" charset="0"/>
              </a:rPr>
              <a:t> del </a:t>
            </a:r>
            <a:r>
              <a:rPr lang="en-US" sz="1400" dirty="0" err="1">
                <a:latin typeface="72 Light" panose="020B0303030000000003" pitchFamily="34" charset="0"/>
                <a:cs typeface="72 Light" panose="020B0303030000000003" pitchFamily="34" charset="0"/>
              </a:rPr>
              <a:t>proyecto</a:t>
            </a:r>
            <a:r>
              <a:rPr lang="en-US" sz="1400" dirty="0">
                <a:latin typeface="72 Light" panose="020B0303030000000003" pitchFamily="34" charset="0"/>
                <a:cs typeface="72 Light" panose="020B0303030000000003" pitchFamily="34" charset="0"/>
              </a:rPr>
              <a:t>.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5419350-5616-E849-5046-56373F9980AD}"/>
              </a:ext>
            </a:extLst>
          </p:cNvPr>
          <p:cNvSpPr txBox="1"/>
          <p:nvPr/>
        </p:nvSpPr>
        <p:spPr>
          <a:xfrm>
            <a:off x="260839" y="-21872"/>
            <a:ext cx="46362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>
                <a:solidFill>
                  <a:schemeClr val="bg1"/>
                </a:solidFill>
              </a:rPr>
              <a:t>Sostenibilidad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98145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8" grpId="0"/>
      <p:bldP spid="19" grpId="0"/>
      <p:bldP spid="20" grpId="0"/>
      <p:bldP spid="21" grpId="0"/>
      <p:bldP spid="2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1379412B-926A-E2A0-BADC-977997389D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70626"/>
          </a:xfrm>
          <a:prstGeom prst="rect">
            <a:avLst/>
          </a:prstGeom>
        </p:spPr>
      </p:pic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5180EACB-681A-18C9-39DA-78DA7B024597}"/>
              </a:ext>
            </a:extLst>
          </p:cNvPr>
          <p:cNvCxnSpPr/>
          <p:nvPr/>
        </p:nvCxnSpPr>
        <p:spPr>
          <a:xfrm>
            <a:off x="0" y="6577070"/>
            <a:ext cx="2203373" cy="0"/>
          </a:xfrm>
          <a:prstGeom prst="line">
            <a:avLst/>
          </a:prstGeom>
          <a:ln w="28575">
            <a:solidFill>
              <a:srgbClr val="F9EB1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ítulo 1">
            <a:extLst>
              <a:ext uri="{FF2B5EF4-FFF2-40B4-BE49-F238E27FC236}">
                <a16:creationId xmlns:a16="http://schemas.microsoft.com/office/drawing/2014/main" id="{EA3A6BAB-E72B-64A7-DC6A-B5791DD6C4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3798" y="335313"/>
            <a:ext cx="11244404" cy="1325563"/>
          </a:xfrm>
        </p:spPr>
        <p:txBody>
          <a:bodyPr>
            <a:normAutofit/>
          </a:bodyPr>
          <a:lstStyle/>
          <a:p>
            <a:pPr algn="ctr"/>
            <a:r>
              <a:rPr lang="es-ES" dirty="0"/>
              <a:t>Desafíos y siguientes pasos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F8F78D0-E841-78F7-5A79-6BECBFF922F3}"/>
              </a:ext>
            </a:extLst>
          </p:cNvPr>
          <p:cNvSpPr txBox="1"/>
          <p:nvPr/>
        </p:nvSpPr>
        <p:spPr>
          <a:xfrm>
            <a:off x="298580" y="1725505"/>
            <a:ext cx="11663265" cy="488544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342900" lvl="0" indent="-342900" algn="just">
              <a:lnSpc>
                <a:spcPct val="107000"/>
              </a:lnSpc>
              <a:buFont typeface="Wingdings" panose="05000000000000000000" pitchFamily="2" charset="2"/>
              <a:buChar char=""/>
            </a:pPr>
            <a:r>
              <a:rPr lang="es-ES" sz="2000" kern="100" dirty="0">
                <a:effectLst/>
                <a:latin typeface="72 Light" panose="020B03030300000000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Implementación de los marcos normativos a nivel nacional y subnacional. </a:t>
            </a:r>
            <a:endParaRPr lang="en-US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Font typeface="Wingdings" panose="05000000000000000000" pitchFamily="2" charset="2"/>
              <a:buChar char=""/>
            </a:pPr>
            <a:r>
              <a:rPr lang="es-ES" sz="2000" kern="100" dirty="0">
                <a:effectLst/>
                <a:latin typeface="72 Light" panose="020B03030300000000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Consolidación y ampliación de los espacios de participación adolescente</a:t>
            </a:r>
            <a:endParaRPr lang="en-US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Font typeface="Wingdings" panose="05000000000000000000" pitchFamily="2" charset="2"/>
              <a:buChar char=""/>
            </a:pPr>
            <a:r>
              <a:rPr lang="es-ES" sz="2000" kern="100" dirty="0">
                <a:effectLst/>
                <a:latin typeface="72 Light" panose="020B03030300000000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Seguir incidiendo en una mayor y mejor distribución, asignación y ejecución presupuestal en la atención integral de las y los adolescentes</a:t>
            </a:r>
            <a:endParaRPr lang="en-US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Font typeface="Wingdings" panose="05000000000000000000" pitchFamily="2" charset="2"/>
              <a:buChar char=""/>
            </a:pPr>
            <a:r>
              <a:rPr lang="es-ES" sz="2000" kern="100" dirty="0">
                <a:effectLst/>
                <a:latin typeface="72 Light" panose="020B03030300000000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Escalabilidad de las iniciativas regionales, a varios distritos dentro de una región o a otras regiones</a:t>
            </a:r>
            <a:endParaRPr lang="en-US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Font typeface="Wingdings" panose="05000000000000000000" pitchFamily="2" charset="2"/>
              <a:buChar char=""/>
            </a:pPr>
            <a:r>
              <a:rPr lang="es-ES" sz="2000" kern="100" dirty="0">
                <a:effectLst/>
                <a:latin typeface="72 Light" panose="020B03030300000000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Formalizar y mantener los espacios de coordinación/articulación intersectoriales (salud, educación, economía y finanzas) tanto a nivel nacional como local</a:t>
            </a:r>
            <a:endParaRPr lang="en-US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Font typeface="Wingdings" panose="05000000000000000000" pitchFamily="2" charset="2"/>
              <a:buChar char=""/>
            </a:pPr>
            <a:r>
              <a:rPr lang="es-ES" sz="2000" kern="100" dirty="0">
                <a:effectLst/>
                <a:latin typeface="72 Light" panose="020B03030300000000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Continuar transformando las prácticas culturales y normas sociales con una nueva mirada en el desarrollo de las y los adolescentes.</a:t>
            </a:r>
            <a:endParaRPr lang="en-US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Font typeface="Wingdings" panose="05000000000000000000" pitchFamily="2" charset="2"/>
              <a:buChar char=""/>
            </a:pPr>
            <a:r>
              <a:rPr lang="es-ES" sz="2000" kern="100" dirty="0">
                <a:effectLst/>
                <a:latin typeface="72 Light" panose="020B03030300000000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Mantener los espacios de diálogo político e involucramiento de la sociedad civil.</a:t>
            </a:r>
            <a:endParaRPr lang="en-US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Font typeface="Wingdings" panose="05000000000000000000" pitchFamily="2" charset="2"/>
              <a:buChar char=""/>
            </a:pPr>
            <a:r>
              <a:rPr lang="es-ES" sz="2000" kern="100" dirty="0">
                <a:effectLst/>
                <a:latin typeface="72 Light" panose="020B03030300000000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Continuar Cerrando las brechas de equidad rural/urbana; de género y de condiciones de vida para un mundo más amigable para las adolescencias.</a:t>
            </a:r>
            <a:endParaRPr lang="en-US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indent="-228600" algn="just">
              <a:lnSpc>
                <a:spcPct val="150000"/>
              </a:lnSpc>
              <a:spcAft>
                <a:spcPts val="800"/>
              </a:spcAft>
            </a:pPr>
            <a:r>
              <a:rPr lang="es-ES" sz="2000" kern="1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>
              <a:latin typeface="Calibri"/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478422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8215DC67-14CD-7A43-E80A-AB942C5B62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53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731853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10170</TotalTime>
  <Words>315</Words>
  <Application>Microsoft Office PowerPoint</Application>
  <PresentationFormat>Widescreen</PresentationFormat>
  <Paragraphs>27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Tema de Office</vt:lpstr>
      <vt:lpstr>Sostenibilidad de políticas y espacios de participación adolescente</vt:lpstr>
      <vt:lpstr>PowerPoint Presentation</vt:lpstr>
      <vt:lpstr>Desafíos y siguientes pasos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Roberto Rivero</cp:lastModifiedBy>
  <cp:revision>64</cp:revision>
  <dcterms:created xsi:type="dcterms:W3CDTF">2024-08-13T10:24:10Z</dcterms:created>
  <dcterms:modified xsi:type="dcterms:W3CDTF">2024-08-27T20:04:34Z</dcterms:modified>
</cp:coreProperties>
</file>