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rPr>
          <w:rFonts w:ascii="Arial" w:hAnsi="Arial" w:cs="Arial"/>
        </w:rPr>
        <w:id w:val="-778170049"/>
        <w:docPartObj>
          <w:docPartGallery w:val="Cover Pages"/>
          <w:docPartUnique/>
        </w:docPartObj>
      </w:sdtPr>
      <w:sdtEndPr/>
      <w:sdtContent>
        <w:p w14:paraId="72CBB2FD" w14:textId="08794380" w:rsidR="00102A9B" w:rsidRPr="00647C5B" w:rsidRDefault="00AB5634">
          <w:pPr>
            <w:rPr>
              <w:rFonts w:ascii="Arial" w:hAnsi="Arial" w:cs="Arial"/>
            </w:rPr>
          </w:pPr>
          <w:r w:rsidRPr="00647C5B">
            <w:rPr>
              <w:rFonts w:ascii="Arial" w:hAnsi="Arial" w:cs="Arial"/>
              <w:noProof/>
            </w:rPr>
            <w:drawing>
              <wp:anchor distT="0" distB="0" distL="114300" distR="114300" simplePos="0" relativeHeight="251658242" behindDoc="0" locked="0" layoutInCell="1" allowOverlap="1" wp14:anchorId="77DD1B66" wp14:editId="2207A421">
                <wp:simplePos x="0" y="0"/>
                <wp:positionH relativeFrom="margin">
                  <wp:posOffset>767715</wp:posOffset>
                </wp:positionH>
                <wp:positionV relativeFrom="margin">
                  <wp:posOffset>-504825</wp:posOffset>
                </wp:positionV>
                <wp:extent cx="4187825" cy="745490"/>
                <wp:effectExtent l="0" t="0" r="3175" b="3810"/>
                <wp:wrapSquare wrapText="bothSides"/>
                <wp:docPr id="57" name="Picture 7" descr="Text&#10;&#10;Description automatically generated">
                  <a:extLst xmlns:a="http://schemas.openxmlformats.org/drawingml/2006/main">
                    <a:ext uri="{FF2B5EF4-FFF2-40B4-BE49-F238E27FC236}">
                      <a16:creationId xmlns:a16="http://schemas.microsoft.com/office/drawing/2014/main" id="{9D9492D2-C39F-F241-BAE5-F9152D17F5F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7" descr="Text&#10;&#10;Description automatically generated">
                          <a:extLst>
                            <a:ext uri="{FF2B5EF4-FFF2-40B4-BE49-F238E27FC236}">
                              <a16:creationId xmlns:a16="http://schemas.microsoft.com/office/drawing/2014/main" id="{9D9492D2-C39F-F241-BAE5-F9152D17F5FA}"/>
                            </a:ext>
                          </a:extLst>
                        </pic:cNvPr>
                        <pic:cNvPicPr>
                          <a:picLocks noChangeAspect="1"/>
                        </pic:cNvPicPr>
                      </pic:nvPicPr>
                      <pic:blipFill rotWithShape="1">
                        <a:blip r:embed="rId14">
                          <a:extLst>
                            <a:ext uri="{28A0092B-C50C-407E-A947-70E740481C1C}">
                              <a14:useLocalDpi xmlns:a14="http://schemas.microsoft.com/office/drawing/2010/main" val="0"/>
                            </a:ext>
                          </a:extLst>
                        </a:blip>
                        <a:srcRect b="14545"/>
                        <a:stretch/>
                      </pic:blipFill>
                      <pic:spPr bwMode="auto">
                        <a:xfrm>
                          <a:off x="0" y="0"/>
                          <a:ext cx="4187825" cy="74549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Pr="00647C5B">
            <w:rPr>
              <w:rFonts w:ascii="Arial" w:hAnsi="Arial" w:cs="Arial"/>
              <w:noProof/>
            </w:rPr>
            <mc:AlternateContent>
              <mc:Choice Requires="wps">
                <w:drawing>
                  <wp:anchor distT="0" distB="0" distL="114300" distR="114300" simplePos="0" relativeHeight="251657216" behindDoc="1" locked="0" layoutInCell="1" allowOverlap="1" wp14:anchorId="126B9DF5" wp14:editId="5183D049">
                    <wp:simplePos x="0" y="0"/>
                    <wp:positionH relativeFrom="column">
                      <wp:posOffset>-922020</wp:posOffset>
                    </wp:positionH>
                    <wp:positionV relativeFrom="paragraph">
                      <wp:posOffset>-906780</wp:posOffset>
                    </wp:positionV>
                    <wp:extent cx="7772400" cy="1607820"/>
                    <wp:effectExtent l="0" t="0" r="0" b="0"/>
                    <wp:wrapNone/>
                    <wp:docPr id="194" name="Rectangle 194"/>
                    <wp:cNvGraphicFramePr/>
                    <a:graphic xmlns:a="http://schemas.openxmlformats.org/drawingml/2006/main">
                      <a:graphicData uri="http://schemas.microsoft.com/office/word/2010/wordprocessingShape">
                        <wps:wsp>
                          <wps:cNvSpPr/>
                          <wps:spPr>
                            <a:xfrm>
                              <a:off x="0" y="0"/>
                              <a:ext cx="7772400" cy="1607820"/>
                            </a:xfrm>
                            <a:prstGeom prst="rect">
                              <a:avLst/>
                            </a:prstGeom>
                            <a:solidFill>
                              <a:srgbClr val="00AEE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A4871E7" id="Rectangle 194" o:spid="_x0000_s1026" style="position:absolute;margin-left:-72.6pt;margin-top:-71.4pt;width:612pt;height:126.6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IUHQmwIAAIoFAAAOAAAAZHJzL2Uyb0RvYy54bWysVE1PGzEQvVfqf7B8L7uJAoGIDYqAVJUQ&#10;REDF2fHayUpej2s72aS/vjPeDyhFPVTNYWN73nw9P8/l1aE2bK98qMAWfHSSc6ashLKym4J/f15+&#10;OecsRGFLYcCqgh9V4Ffzz58uGzdTY9iCKZVnGMSGWeMKvo3RzbIsyK2qRTgBpywaNfhaRNz6TVZ6&#10;0WD02mTjPD/LGvCl8yBVCHh60xr5PMXXWsn4oHVQkZmCY20xfX36rumbzS/FbOOF21ayK0P8QxW1&#10;qCwmHULdiCjYzld/hKor6SGAjicS6gy0rqRKPWA3o/xdN09b4VTqBckJbqAp/L+w8n6/8qwq8e4u&#10;JpxZUeMlPSJtwm6MYnSIFDUuzBD55Fa+2wVcUr8H7Wv6x07YIdF6HGhVh8gkHk6n0/EkR/Yl2kZn&#10;+fR8nIjPXt2dD/GrgprRouAeC0h0iv1diJgSoT2EsgUwVbmsjEkbv1lfG8/2gu44X9zeLqlmdPkN&#10;ZiyBLZBba6aTjFprm0mreDSKcMY+Ko28YPnjVElSpBryCCmVjaPWtBWlatOf5vjrs5OGySPVkgJS&#10;ZI35h9hdgB7ZBuljt1V2eHJVSdCDc/63wlrnwSNlBhsH57qy4D8KYLCrLnOL70lqqSGW1lAeUTUe&#10;2ucUnFxWeG93IsSV8Ph+8K5xJsQH/GgDTcGhW3G2Bf/zo3PCo6zRylmD77Hg4cdOeMWZ+WZR8Bej&#10;yYQecNpMTqcoIebfWtZvLXZXXwPKYYTTx8m0JHw0/VJ7qF9wdCwoK5qElZi74DL6fnMd2zmBw0eq&#10;xSLB8NE6Ee/sk5MUnFglXT4fXoR3nXgj6v4e+rcrZu803GLJ08JiF0FXSeCvvHZ844NPwumGE02U&#10;t/uEeh2h818AAAD//wMAUEsDBBQABgAIAAAAIQDoksfG4gAAAA4BAAAPAAAAZHJzL2Rvd25yZXYu&#10;eG1sTI/BTsMwEETvSPyDtUhcUGsnaiFK41QVEoeqB0TbA9zc2E0i7HVku23g69lygduMdjT7plqO&#10;zrKzCbH3KCGbCmAGG697bCXsdy+TAlhMCrWyHo2ELxNhWd/eVKrU/oJv5rxNLaMSjKWS0KU0lJzH&#10;pjNOxakfDNLt6INTiWxouQ7qQuXO8lyIR+5Uj/ShU4N57kzzuT05CXMqDg9u873br9evm3eMHytb&#10;SHl/N64WwJIZ018YrviEDjUxHfwJdWRWwiSbzXPK/qqcVlwz4qkgdSCViRnwuuL/Z9Q/AAAA//8D&#10;AFBLAQItABQABgAIAAAAIQC2gziS/gAAAOEBAAATAAAAAAAAAAAAAAAAAAAAAABbQ29udGVudF9U&#10;eXBlc10ueG1sUEsBAi0AFAAGAAgAAAAhADj9If/WAAAAlAEAAAsAAAAAAAAAAAAAAAAALwEAAF9y&#10;ZWxzLy5yZWxzUEsBAi0AFAAGAAgAAAAhAC8hQdCbAgAAigUAAA4AAAAAAAAAAAAAAAAALgIAAGRy&#10;cy9lMm9Eb2MueG1sUEsBAi0AFAAGAAgAAAAhAOiSx8biAAAADgEAAA8AAAAAAAAAAAAAAAAA9QQA&#10;AGRycy9kb3ducmV2LnhtbFBLBQYAAAAABAAEAPMAAAAEBgAAAAA=&#10;" fillcolor="#00aeef" stroked="f" strokeweight="1pt"/>
                </w:pict>
              </mc:Fallback>
            </mc:AlternateContent>
          </w:r>
        </w:p>
        <w:p w14:paraId="01B5AD5A" w14:textId="49D3EC04" w:rsidR="006955E7" w:rsidRPr="00647C5B" w:rsidRDefault="00AB5634">
          <w:pPr>
            <w:rPr>
              <w:rFonts w:ascii="Arial" w:hAnsi="Arial" w:cs="Arial"/>
            </w:rPr>
          </w:pPr>
          <w:r w:rsidRPr="00647C5B">
            <w:rPr>
              <w:rFonts w:ascii="Arial" w:hAnsi="Arial" w:cs="Arial"/>
              <w:noProof/>
            </w:rPr>
            <mc:AlternateContent>
              <mc:Choice Requires="wps">
                <w:drawing>
                  <wp:anchor distT="0" distB="0" distL="114300" distR="114300" simplePos="0" relativeHeight="251658241" behindDoc="0" locked="0" layoutInCell="1" allowOverlap="1" wp14:anchorId="4003B1F6" wp14:editId="28698991">
                    <wp:simplePos x="0" y="0"/>
                    <wp:positionH relativeFrom="column">
                      <wp:posOffset>-922020</wp:posOffset>
                    </wp:positionH>
                    <wp:positionV relativeFrom="paragraph">
                      <wp:posOffset>3108325</wp:posOffset>
                    </wp:positionV>
                    <wp:extent cx="7772400" cy="5775960"/>
                    <wp:effectExtent l="0" t="0" r="0" b="0"/>
                    <wp:wrapNone/>
                    <wp:docPr id="1" name="Rectangle 1"/>
                    <wp:cNvGraphicFramePr/>
                    <a:graphic xmlns:a="http://schemas.openxmlformats.org/drawingml/2006/main">
                      <a:graphicData uri="http://schemas.microsoft.com/office/word/2010/wordprocessingShape">
                        <wps:wsp>
                          <wps:cNvSpPr/>
                          <wps:spPr>
                            <a:xfrm>
                              <a:off x="0" y="0"/>
                              <a:ext cx="7772400" cy="5775960"/>
                            </a:xfrm>
                            <a:prstGeom prst="rect">
                              <a:avLst/>
                            </a:prstGeom>
                            <a:solidFill>
                              <a:srgbClr val="00AEE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9D98CBF" id="Rectangle 1" o:spid="_x0000_s1026" style="position:absolute;margin-left:-72.6pt;margin-top:244.75pt;width:612pt;height:454.8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C7cpmAIAAIYFAAAOAAAAZHJzL2Uyb0RvYy54bWysVEtv2zAMvg/YfxB0X+0ESbMGdYqgbYYB&#10;RVu0HXpWZCkxIIuapMTJfv1I+dHHih2G5aCI5sfXJ5LnF4fasL3yoQJb8NFJzpmyEsrKbgr+42n1&#10;5StnIQpbCgNWFfyoAr9YfP503ri5GsMWTKk8Qyc2zBtX8G2Mbp5lQW5VLcIJOGVRqcHXIqLoN1np&#10;RYPea5ON8/w0a8CXzoNUIeDXq1bJF8m/1krGO62DiswUHHOL6fTpXNOZLc7FfOOF21ayS0P8Qxa1&#10;qCwGHVxdiSjYzld/uKor6SGAjicS6gy0rqRKNWA1o/xdNY9b4VSqBckJbqAp/D+38nZ/71lV4ttx&#10;ZkWNT/SApAm7MYqNiJ7GhTmiHt2976SAV6r1oH1N/1gFOyRKjwOl6hCZxI+z2Ww8yZF5ibrpbDY9&#10;O02kZy/mzof4TUHN6FJwj+ETlWJ/EyKGRGgPoWgBTFWuKmOS4DfrS+PZXtD75svr6xXljCZvYMYS&#10;2AKZtWr6klFpbTHpFo9GEc7YB6WRE0x/nDJJ3aiGOEJKZeOoVW1Fqdrw0xx/fXTqX7JIuSSH5Flj&#10;/MF356BHtk56322WHZ5MVWrmwTj/W2Kt8WCRIoONg3FdWfAfOTBYVRe5xfcktdQQS2soj9gxHtpR&#10;Ck6uKny3GxHivfA4O/jWuA/iHR7aQFNw6G6cbcH/+ug74bGlUctZg7NY8PBzJ7zizHy32Oxno8mE&#10;hjcJk+lsjIJ/rVm/1thdfQnYDtjQmF26Ej6a/qo91M+4NpYUFVXCSoxdcBl9L1zGdkfg4pFquUww&#10;HFgn4o19dJKcE6vUl0+HZ+Fd17wR+/4W+rkV83c93GLJ0sJyF0FXqcFfeO34xmFPjdMtJtomr+WE&#10;elmfi98AAAD//wMAUEsDBBQABgAIAAAAIQC2tnRU5QAAAA4BAAAPAAAAZHJzL2Rvd25yZXYueG1s&#10;TI+xTsMwEIZ3JN7BOiQW1DopDSQhTlUhMVQdEG0H2NzYJBH2ObLdNvD0vU5lu9P9+u77q8VoDTtq&#10;H3qHAtJpAkxj41SPrYDd9m2SAwtRopLGoRbwqwMs6tubSpbKnfBDHzexZQTBUEoBXYxDyXloOm1l&#10;mLpBI92+nbcy0upbrrw8EdwaPkuSJ25lj/Shk4N+7XTzszlYARmB/YNd/213q9X7+hPD19LkQtzf&#10;jcsXYFGP8RqGiz6pQ01Oe3dAFZgRMEnn2YyyAuZ5kQG7RJLnnOrsaXosihR4XfH/NeozAAAA//8D&#10;AFBLAQItABQABgAIAAAAIQC2gziS/gAAAOEBAAATAAAAAAAAAAAAAAAAAAAAAABbQ29udGVudF9U&#10;eXBlc10ueG1sUEsBAi0AFAAGAAgAAAAhADj9If/WAAAAlAEAAAsAAAAAAAAAAAAAAAAALwEAAF9y&#10;ZWxzLy5yZWxzUEsBAi0AFAAGAAgAAAAhAJ0LtymYAgAAhgUAAA4AAAAAAAAAAAAAAAAALgIAAGRy&#10;cy9lMm9Eb2MueG1sUEsBAi0AFAAGAAgAAAAhALa2dFTlAAAADgEAAA8AAAAAAAAAAAAAAAAA8gQA&#10;AGRycy9kb3ducmV2LnhtbFBLBQYAAAAABAAEAPMAAAAEBgAAAAA=&#10;" fillcolor="#00aeef" stroked="f" strokeweight="1pt"/>
                </w:pict>
              </mc:Fallback>
            </mc:AlternateContent>
          </w:r>
          <w:r w:rsidRPr="00647C5B">
            <w:rPr>
              <w:rFonts w:ascii="Arial" w:hAnsi="Arial" w:cs="Arial"/>
              <w:noProof/>
            </w:rPr>
            <mc:AlternateContent>
              <mc:Choice Requires="wps">
                <w:drawing>
                  <wp:anchor distT="0" distB="0" distL="114300" distR="114300" simplePos="0" relativeHeight="251658240" behindDoc="1" locked="0" layoutInCell="1" allowOverlap="1" wp14:anchorId="66002F78" wp14:editId="162755D5">
                    <wp:simplePos x="0" y="0"/>
                    <wp:positionH relativeFrom="column">
                      <wp:posOffset>-442756</wp:posOffset>
                    </wp:positionH>
                    <wp:positionV relativeFrom="paragraph">
                      <wp:posOffset>647065</wp:posOffset>
                    </wp:positionV>
                    <wp:extent cx="6858000" cy="2722728"/>
                    <wp:effectExtent l="0" t="0" r="0" b="1905"/>
                    <wp:wrapNone/>
                    <wp:docPr id="196" name="Text Box 196"/>
                    <wp:cNvGraphicFramePr/>
                    <a:graphic xmlns:a="http://schemas.openxmlformats.org/drawingml/2006/main">
                      <a:graphicData uri="http://schemas.microsoft.com/office/word/2010/wordprocessingShape">
                        <wps:wsp>
                          <wps:cNvSpPr txBox="1"/>
                          <wps:spPr>
                            <a:xfrm>
                              <a:off x="0" y="0"/>
                              <a:ext cx="6858000" cy="2722728"/>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CBF473" w14:textId="22DA1746" w:rsidR="009216AF" w:rsidRPr="00AB5634" w:rsidRDefault="009216AF" w:rsidP="009216AF">
                                <w:pPr>
                                  <w:pStyle w:val="Title"/>
                                  <w:jc w:val="center"/>
                                  <w:rPr>
                                    <w:rFonts w:ascii="Arial" w:hAnsi="Arial" w:cs="Arial"/>
                                    <w:b/>
                                    <w:bCs/>
                                    <w:color w:val="42AFF0"/>
                                  </w:rPr>
                                </w:pPr>
                                <w:r w:rsidRPr="00AB5634">
                                  <w:rPr>
                                    <w:rFonts w:ascii="Arial" w:hAnsi="Arial" w:cs="Arial"/>
                                    <w:b/>
                                    <w:bCs/>
                                    <w:color w:val="42AFF0"/>
                                  </w:rPr>
                                  <w:t>DIRECTORY OF ASSOCIATIONS AND ORGANIZATIONS</w:t>
                                </w:r>
                              </w:p>
                              <w:p w14:paraId="23BBA5C2" w14:textId="77777777" w:rsidR="00E52982" w:rsidRPr="00AB5634" w:rsidRDefault="00E52982" w:rsidP="00E52982">
                                <w:pPr>
                                  <w:rPr>
                                    <w:rFonts w:ascii="Arial" w:hAnsi="Arial" w:cs="Arial"/>
                                  </w:rPr>
                                </w:pPr>
                              </w:p>
                              <w:p w14:paraId="00D67EFA" w14:textId="6C013D2B" w:rsidR="00102A9B" w:rsidRPr="00AB5634" w:rsidRDefault="001F3A70">
                                <w:pPr>
                                  <w:pStyle w:val="NoSpacing"/>
                                  <w:jc w:val="center"/>
                                  <w:rPr>
                                    <w:rFonts w:ascii="Arial" w:eastAsiaTheme="majorEastAsia" w:hAnsi="Arial" w:cs="Arial"/>
                                    <w:b/>
                                    <w:bCs/>
                                    <w:caps/>
                                    <w:color w:val="42AFF0"/>
                                    <w:sz w:val="72"/>
                                    <w:szCs w:val="72"/>
                                  </w:rPr>
                                </w:pPr>
                                <w:r w:rsidRPr="00AB5634">
                                  <w:rPr>
                                    <w:rFonts w:ascii="Arial" w:eastAsiaTheme="majorEastAsia" w:hAnsi="Arial" w:cs="Arial"/>
                                    <w:b/>
                                    <w:bCs/>
                                    <w:caps/>
                                    <w:color w:val="42AFF0"/>
                                    <w:sz w:val="72"/>
                                    <w:szCs w:val="72"/>
                                  </w:rPr>
                                  <w:t>[COUNTRY/REGION]</w:t>
                                </w:r>
                              </w:p>
                            </w:txbxContent>
                          </wps:txbx>
                          <wps:bodyPr rot="0" spcFirstLastPara="0" vertOverflow="overflow" horzOverflow="overflow" vert="horz" wrap="square" lIns="457200" tIns="91440" rIns="457200" bIns="91440" numCol="1" spcCol="0" rtlCol="0" fromWordArt="0" anchor="ctr" anchorCtr="0" forceAA="0" compatLnSpc="1">
                            <a:prstTxWarp prst="textNoShape">
                              <a:avLst/>
                            </a:prstTxWarp>
                            <a:noAutofit/>
                          </wps:bodyPr>
                        </wps:wsp>
                      </a:graphicData>
                    </a:graphic>
                  </wp:anchor>
                </w:drawing>
              </mc:Choice>
              <mc:Fallback>
                <w:pict>
                  <v:shapetype w14:anchorId="66002F78" id="_x0000_t202" coordsize="21600,21600" o:spt="202" path="m,l,21600r21600,l21600,xe">
                    <v:stroke joinstyle="miter"/>
                    <v:path gradientshapeok="t" o:connecttype="rect"/>
                  </v:shapetype>
                  <v:shape id="Text Box 196" o:spid="_x0000_s1026" type="#_x0000_t202" style="position:absolute;margin-left:-34.85pt;margin-top:50.95pt;width:540pt;height:214.4pt;z-index:-2516582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6UXwjgIAAJMFAAAOAAAAZHJzL2Uyb0RvYy54bWysVMtOGzEU3VfqP1jel0lSHiFiglIQVSUE&#10;qFCxdjx2MqrH17WdZOjX99gzSYCyoaoUTWzfc1/nPs7O28awtfKhJlvy4cGAM2UlVbVdlPzHw9Wn&#10;MWchClsJQ1aV/EkFfj79+OFs4yZqREsylfIMRmyYbFzJlzG6SVEEuVSNCAfklIVQk29ExNUvisqL&#10;Daw3phgNBsfFhnzlPEkVAl4vOyGfZvtaKxlvtQ4qMlNyxBbz1+fvPH2L6ZmYLLxwy1r2YYh/iKIR&#10;tYXTnalLEQVb+fovU00tPQXS8UBSU5DWtVQ5B2QzHLzK5n4pnMq5gJzgdjSF/2dW3qzvPKsr1O70&#10;mDMrGhTpQbWRfaGWpTcwtHFhAuC9AzS2EAC9fQ94TIm32jfpHykxyMH1047fZE7i8Xh8NB4MIJKQ&#10;jU5G+I2TnWKv7nyIXxU1LB1K7lHAzKtYX4fYQbeQ5C2Qqaur2ph8SU2jLoxna4Fyzxc5SBh/gTKW&#10;bRDK56NBNmwpqXeWjU1mVG6b3l1KvUsxn+KTUQlj7HelQVvO9A3fQkpl49Z/RieUhqv3KPb4fVTv&#10;Ue7ygEb2TDbulJvaks/Z5znbU1b93IasOzxq8yzvdIztvO1bYk7VEzrCUzdVwcmrGlW7FiHeCY8x&#10;QqWxGuItPtoQWKf+xNmS/O+33hMe3Q0pZxuMZcnDr5XwijPzzaLvD49OMPYY5Hw7HR4e4uJfiObP&#10;RXbVXBCaYYg15GQ+JoVotkftqXnEDpklvxAJK+G95DL67eUidgsDW0iq2SzDML1OxGt772QynihO&#10;ffnQPgrv+uaN6Psb2g6xmLzq4Q6bNC3NVpF0nRs8kdwx25OPyc8j0m+ptFqe3zNqv0unfwAAAP//&#10;AwBQSwMEFAAGAAgAAAAhAEHkr3HiAAAADAEAAA8AAABkcnMvZG93bnJldi54bWxMj8tOwzAQRfdI&#10;/IM1SGxQaweLpknjVDyEUJdtkVB309gkEfE4xE4b/h53BcvRPbr3TLGebMdOZvCtIwXJXAAzVDnd&#10;Uq3gff86WwLzAUlj58go+DEe1uX1VYG5dmfamtMu1CyWkM9RQRNCn3Puq8ZY9HPXG4rZpxsshngO&#10;NdcDnmO57fi9EAtusaW40GBvnhtTfe1GqyB7Clt593GQ/du3fcF63OxlelDq9mZ6XAELZgp/MFz0&#10;ozqU0enoRtKedQpmiyyNaAxEkgG7ECIREthRwYMUKfCy4P+fKH8BAAD//wMAUEsBAi0AFAAGAAgA&#10;AAAhALaDOJL+AAAA4QEAABMAAAAAAAAAAAAAAAAAAAAAAFtDb250ZW50X1R5cGVzXS54bWxQSwEC&#10;LQAUAAYACAAAACEAOP0h/9YAAACUAQAACwAAAAAAAAAAAAAAAAAvAQAAX3JlbHMvLnJlbHNQSwEC&#10;LQAUAAYACAAAACEAgulF8I4CAACTBQAADgAAAAAAAAAAAAAAAAAuAgAAZHJzL2Uyb0RvYy54bWxQ&#10;SwECLQAUAAYACAAAACEAQeSvceIAAAAMAQAADwAAAAAAAAAAAAAAAADoBAAAZHJzL2Rvd25yZXYu&#10;eG1sUEsFBgAAAAAEAAQA8wAAAPcFAAAAAA==&#10;" fillcolor="white [3212]" stroked="f" strokeweight=".5pt">
                    <v:textbox inset="36pt,7.2pt,36pt,7.2pt">
                      <w:txbxContent>
                        <w:p w14:paraId="1DCBF473" w14:textId="22DA1746" w:rsidR="009216AF" w:rsidRPr="00AB5634" w:rsidRDefault="009216AF" w:rsidP="009216AF">
                          <w:pPr>
                            <w:pStyle w:val="Title"/>
                            <w:jc w:val="center"/>
                            <w:rPr>
                              <w:rFonts w:ascii="Arial" w:hAnsi="Arial" w:cs="Arial"/>
                              <w:b/>
                              <w:bCs/>
                              <w:color w:val="42AFF0"/>
                            </w:rPr>
                          </w:pPr>
                          <w:r w:rsidRPr="00AB5634">
                            <w:rPr>
                              <w:rFonts w:ascii="Arial" w:hAnsi="Arial" w:cs="Arial"/>
                              <w:b/>
                              <w:bCs/>
                              <w:color w:val="42AFF0"/>
                            </w:rPr>
                            <w:t>DIRECTORY OF ASSOCIATIONS AND ORGANIZATIONS</w:t>
                          </w:r>
                        </w:p>
                        <w:p w14:paraId="23BBA5C2" w14:textId="77777777" w:rsidR="00E52982" w:rsidRPr="00AB5634" w:rsidRDefault="00E52982" w:rsidP="00E52982">
                          <w:pPr>
                            <w:rPr>
                              <w:rFonts w:ascii="Arial" w:hAnsi="Arial" w:cs="Arial"/>
                            </w:rPr>
                          </w:pPr>
                        </w:p>
                        <w:p w14:paraId="00D67EFA" w14:textId="6C013D2B" w:rsidR="00102A9B" w:rsidRPr="00AB5634" w:rsidRDefault="001F3A70">
                          <w:pPr>
                            <w:pStyle w:val="NoSpacing"/>
                            <w:jc w:val="center"/>
                            <w:rPr>
                              <w:rFonts w:ascii="Arial" w:eastAsiaTheme="majorEastAsia" w:hAnsi="Arial" w:cs="Arial"/>
                              <w:b/>
                              <w:bCs/>
                              <w:caps/>
                              <w:color w:val="42AFF0"/>
                              <w:sz w:val="72"/>
                              <w:szCs w:val="72"/>
                            </w:rPr>
                          </w:pPr>
                          <w:r w:rsidRPr="00AB5634">
                            <w:rPr>
                              <w:rFonts w:ascii="Arial" w:eastAsiaTheme="majorEastAsia" w:hAnsi="Arial" w:cs="Arial"/>
                              <w:b/>
                              <w:bCs/>
                              <w:caps/>
                              <w:color w:val="42AFF0"/>
                              <w:sz w:val="72"/>
                              <w:szCs w:val="72"/>
                            </w:rPr>
                            <w:t>[COUNTRY/REGION]</w:t>
                          </w:r>
                        </w:p>
                      </w:txbxContent>
                    </v:textbox>
                  </v:shape>
                </w:pict>
              </mc:Fallback>
            </mc:AlternateContent>
          </w:r>
          <w:r w:rsidR="00EF138B" w:rsidRPr="00647C5B">
            <w:rPr>
              <w:rFonts w:ascii="Arial" w:hAnsi="Arial" w:cs="Arial"/>
              <w:noProof/>
            </w:rPr>
            <mc:AlternateContent>
              <mc:Choice Requires="wps">
                <w:drawing>
                  <wp:anchor distT="0" distB="0" distL="114300" distR="114300" simplePos="0" relativeHeight="251658243" behindDoc="0" locked="0" layoutInCell="1" allowOverlap="1" wp14:anchorId="0D2DE1AD" wp14:editId="155FE8F6">
                    <wp:simplePos x="0" y="0"/>
                    <wp:positionH relativeFrom="column">
                      <wp:posOffset>1842052</wp:posOffset>
                    </wp:positionH>
                    <wp:positionV relativeFrom="paragraph">
                      <wp:posOffset>7930598</wp:posOffset>
                    </wp:positionV>
                    <wp:extent cx="2319131" cy="543339"/>
                    <wp:effectExtent l="0" t="0" r="0" b="0"/>
                    <wp:wrapNone/>
                    <wp:docPr id="2" name="Text Box 2"/>
                    <wp:cNvGraphicFramePr/>
                    <a:graphic xmlns:a="http://schemas.openxmlformats.org/drawingml/2006/main">
                      <a:graphicData uri="http://schemas.microsoft.com/office/word/2010/wordprocessingShape">
                        <wps:wsp>
                          <wps:cNvSpPr txBox="1"/>
                          <wps:spPr>
                            <a:xfrm>
                              <a:off x="0" y="0"/>
                              <a:ext cx="2319131" cy="543339"/>
                            </a:xfrm>
                            <a:prstGeom prst="rect">
                              <a:avLst/>
                            </a:prstGeom>
                            <a:noFill/>
                            <a:ln w="6350">
                              <a:noFill/>
                            </a:ln>
                          </wps:spPr>
                          <wps:txbx>
                            <w:txbxContent>
                              <w:p w14:paraId="4AEFEBBB" w14:textId="4251A754" w:rsidR="00EF138B" w:rsidRPr="00AB5634" w:rsidRDefault="00EF138B" w:rsidP="00EF138B">
                                <w:pPr>
                                  <w:jc w:val="center"/>
                                  <w:rPr>
                                    <w:rFonts w:ascii="Arial" w:hAnsi="Arial" w:cs="Arial"/>
                                    <w:b/>
                                    <w:bCs/>
                                    <w:color w:val="FFFFFF" w:themeColor="background1"/>
                                    <w:sz w:val="40"/>
                                    <w:szCs w:val="40"/>
                                  </w:rPr>
                                </w:pPr>
                                <w:r w:rsidRPr="00AB5634">
                                  <w:rPr>
                                    <w:rFonts w:ascii="Arial" w:hAnsi="Arial" w:cs="Arial"/>
                                    <w:b/>
                                    <w:bCs/>
                                    <w:color w:val="FFFFFF" w:themeColor="background1"/>
                                    <w:sz w:val="40"/>
                                    <w:szCs w:val="40"/>
                                  </w:rPr>
                                  <w:t>202</w:t>
                                </w:r>
                                <w:r w:rsidR="00AB5634" w:rsidRPr="00AB5634">
                                  <w:rPr>
                                    <w:rFonts w:ascii="Arial" w:hAnsi="Arial" w:cs="Arial"/>
                                    <w:b/>
                                    <w:bCs/>
                                    <w:color w:val="FFFFFF" w:themeColor="background1"/>
                                    <w:sz w:val="40"/>
                                    <w:szCs w:val="40"/>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D2DE1AD" id="Text Box 2" o:spid="_x0000_s1027" type="#_x0000_t202" style="position:absolute;margin-left:145.05pt;margin-top:624.45pt;width:182.6pt;height:42.8pt;z-index:25165824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gXOLwIAAFgEAAAOAAAAZHJzL2Uyb0RvYy54bWysVMGO2jAQvVfqP1i+l5AEtiUirOiuqCqh&#10;3ZWg2rNxbBLJ8bi2IaFf37EDLNr2VPVixjOTmXnvjZnf960iR2FdA7qk6WhMidAcqkbvS/pju/r0&#10;hRLnma6YAi1KehKO3i8+fph3phAZ1KAqYQkW0a7oTElr702RJI7XomVuBEZoDEqwLfN4tfuksqzD&#10;6q1KsvH4LunAVsYCF86h93EI0kWsL6Xg/llKJzxRJcXZfDxtPHfhTBZzVuwtM3XDz2Owf5iiZY3G&#10;ptdSj8wzcrDNH6XahltwIP2IQ5uAlA0XEQOiScfv0GxqZkTEguQ4c6XJ/b+y/On4YklTlTSjRLMW&#10;JdqK3pOv0JMssNMZV2DSxmCa79GNKl/8Dp0BdC9tG34RDsE48ny6chuKcXRmeTpL85QSjrHpJM/z&#10;WSiTvH1trPPfBLQkGCW1qF2klB3Xzg+pl5TQTMOqUSrqpzTpSnqXT8fxg2sEiyuNPQKGYdZg+X7X&#10;R8RXHDuoTgjPwrAezvBVgzOsmfMvzOI+ICLccf+Mh1SAveBsUVKD/fU3f8hHmTBKSYf7VVL388Cs&#10;oER91yjgLJ1MwkLGy2T6OcOLvY3sbiP60D4ArjDyh9NFM+R7dTGlhfYVn8IydMUQ0xx7l9RfzAc/&#10;bD0+JS6Wy5iEK2iYX+uN4aF0YDUwvO1fmTVnGTwK+ASXTWTFOzWG3EGP5cGDbKJUgeeB1TP9uL5R&#10;7PNTC+/j9h6z3v4QFr8BAAD//wMAUEsDBBQABgAIAAAAIQCeTFf75AAAAA0BAAAPAAAAZHJzL2Rv&#10;d25yZXYueG1sTI/BTsMwDIbvSLxDZCRuLF27Tl3XdJoqTUgIDhu7cEubrK2WOKXJtsLTY05wtP9P&#10;vz8Xm8kadtWj7x0KmM8iYBobp3psBRzfd08ZMB8kKmkcagFf2sOmvL8rZK7cDff6eggtoxL0uRTQ&#10;hTDknPum01b6mRs0UnZyo5WBxrHlapQ3KreGx1G05Fb2SBc6Oeiq0835cLECXqrdm9zXsc2+TfX8&#10;etoOn8ePVIjHh2m7Bhb0FP5g+NUndSjJqXYXVJ4ZAfEqmhNKQbzIVsAIWaZpAqymVZIsUuBlwf9/&#10;Uf4AAAD//wMAUEsBAi0AFAAGAAgAAAAhALaDOJL+AAAA4QEAABMAAAAAAAAAAAAAAAAAAAAAAFtD&#10;b250ZW50X1R5cGVzXS54bWxQSwECLQAUAAYACAAAACEAOP0h/9YAAACUAQAACwAAAAAAAAAAAAAA&#10;AAAvAQAAX3JlbHMvLnJlbHNQSwECLQAUAAYACAAAACEAIX4Fzi8CAABYBAAADgAAAAAAAAAAAAAA&#10;AAAuAgAAZHJzL2Uyb0RvYy54bWxQSwECLQAUAAYACAAAACEAnkxX++QAAAANAQAADwAAAAAAAAAA&#10;AAAAAACJBAAAZHJzL2Rvd25yZXYueG1sUEsFBgAAAAAEAAQA8wAAAJoFAAAAAA==&#10;" filled="f" stroked="f" strokeweight=".5pt">
                    <v:textbox>
                      <w:txbxContent>
                        <w:p w14:paraId="4AEFEBBB" w14:textId="4251A754" w:rsidR="00EF138B" w:rsidRPr="00AB5634" w:rsidRDefault="00EF138B" w:rsidP="00EF138B">
                          <w:pPr>
                            <w:jc w:val="center"/>
                            <w:rPr>
                              <w:rFonts w:ascii="Arial" w:hAnsi="Arial" w:cs="Arial"/>
                              <w:b/>
                              <w:bCs/>
                              <w:color w:val="FFFFFF" w:themeColor="background1"/>
                              <w:sz w:val="40"/>
                              <w:szCs w:val="40"/>
                            </w:rPr>
                          </w:pPr>
                          <w:r w:rsidRPr="00AB5634">
                            <w:rPr>
                              <w:rFonts w:ascii="Arial" w:hAnsi="Arial" w:cs="Arial"/>
                              <w:b/>
                              <w:bCs/>
                              <w:color w:val="FFFFFF" w:themeColor="background1"/>
                              <w:sz w:val="40"/>
                              <w:szCs w:val="40"/>
                            </w:rPr>
                            <w:t>202</w:t>
                          </w:r>
                          <w:r w:rsidR="00AB5634" w:rsidRPr="00AB5634">
                            <w:rPr>
                              <w:rFonts w:ascii="Arial" w:hAnsi="Arial" w:cs="Arial"/>
                              <w:b/>
                              <w:bCs/>
                              <w:color w:val="FFFFFF" w:themeColor="background1"/>
                              <w:sz w:val="40"/>
                              <w:szCs w:val="40"/>
                            </w:rPr>
                            <w:t>2</w:t>
                          </w:r>
                        </w:p>
                      </w:txbxContent>
                    </v:textbox>
                  </v:shape>
                </w:pict>
              </mc:Fallback>
            </mc:AlternateContent>
          </w:r>
          <w:r w:rsidR="00102A9B" w:rsidRPr="00647C5B">
            <w:rPr>
              <w:rFonts w:ascii="Arial" w:hAnsi="Arial" w:cs="Arial"/>
            </w:rPr>
            <w:br w:type="page"/>
          </w:r>
        </w:p>
        <w:p w14:paraId="0904B393" w14:textId="564B1BF0" w:rsidR="006955E7" w:rsidRPr="00647C5B" w:rsidRDefault="00AB5634">
          <w:pPr>
            <w:rPr>
              <w:rFonts w:ascii="Arial" w:hAnsi="Arial" w:cs="Arial"/>
            </w:rPr>
          </w:pPr>
          <w:r w:rsidRPr="00647C5B">
            <w:rPr>
              <w:rFonts w:ascii="Arial" w:hAnsi="Arial" w:cs="Arial"/>
              <w:noProof/>
            </w:rPr>
            <w:lastRenderedPageBreak/>
            <mc:AlternateContent>
              <mc:Choice Requires="wps">
                <w:drawing>
                  <wp:anchor distT="0" distB="0" distL="114300" distR="114300" simplePos="0" relativeHeight="251655167" behindDoc="0" locked="0" layoutInCell="1" allowOverlap="1" wp14:anchorId="52920014" wp14:editId="2E6B2ADF">
                    <wp:simplePos x="0" y="0"/>
                    <wp:positionH relativeFrom="column">
                      <wp:posOffset>-1013460</wp:posOffset>
                    </wp:positionH>
                    <wp:positionV relativeFrom="paragraph">
                      <wp:posOffset>-1097280</wp:posOffset>
                    </wp:positionV>
                    <wp:extent cx="7917180" cy="10243820"/>
                    <wp:effectExtent l="0" t="0" r="7620" b="5080"/>
                    <wp:wrapNone/>
                    <wp:docPr id="41" name="Rectangle 41"/>
                    <wp:cNvGraphicFramePr/>
                    <a:graphic xmlns:a="http://schemas.openxmlformats.org/drawingml/2006/main">
                      <a:graphicData uri="http://schemas.microsoft.com/office/word/2010/wordprocessingShape">
                        <wps:wsp>
                          <wps:cNvSpPr/>
                          <wps:spPr>
                            <a:xfrm>
                              <a:off x="0" y="0"/>
                              <a:ext cx="7917180" cy="10243820"/>
                            </a:xfrm>
                            <a:prstGeom prst="rect">
                              <a:avLst/>
                            </a:prstGeom>
                            <a:solidFill>
                              <a:srgbClr val="00AEEF"/>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1C68D67" w14:textId="77777777" w:rsidR="00A05927" w:rsidRDefault="00A05927" w:rsidP="00A05927"/>
                              <w:p w14:paraId="692BA579" w14:textId="77777777" w:rsidR="00A05927" w:rsidRDefault="00A05927" w:rsidP="00A05927">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2920014" id="Rectangle 41" o:spid="_x0000_s1028" style="position:absolute;margin-left:-79.8pt;margin-top:-86.4pt;width:623.4pt;height:806.6pt;z-index:25165516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5qqpQIAAJsFAAAOAAAAZHJzL2Uyb0RvYy54bWysVEtP3DAQvlfqf7B8L0m2S4EVWbQCtqqE&#10;AAEVZ6/jbCI5Htf2brL99Z1xHlCKeqiag2N7vnl9npnzi67RbK+cr8HkPDtKOVNGQlGbbc6/P60/&#10;nXLmgzCF0GBUzg/K84vlxw/nrV2oGVSgC+UYGjF+0dqcVyHYRZJ4WalG+COwyqCwBNeIgEe3TQon&#10;WrTe6GSWpl+SFlxhHUjlPd5e9UK+jPbLUslwV5ZeBaZzjrGFuLq4bmhNludisXXCVrUcwhD/EEUj&#10;aoNOJ1NXIgi2c/UfpppaOvBQhiMJTQJlWUsVc8BssvRNNo+VsCrmguR4O9Hk/59Zebu/d6wucj7P&#10;ODOiwTd6QNaE2WrF8A4Jaq1fIO7R3rvh5HFL2Xala+iPebAuknqYSFVdYBIvT86yk+wUuZcoy9LZ&#10;/PPpLPKevOhb58NXBQ2jTc4dBhDZFPsbH9AnQkcIufOg62Jdax0Pbru51I7tBT1xurq+XlPQqPIb&#10;TBsCGyC1Xkw3CeXWZxN34aAV4bR5UCXSgvHPYiSxINXkR0ipTMh6USUK1bs/TvEbvVMJk0aMJRok&#10;yyX6n2wPBkZkb2S03Uc54ElVxXqelNO/BdYrTxrRM5gwKTe1AfeeAY1ZDZ57/EhSTw2xFLpNF0tm&#10;Rki62UBxwDJy0PeXt3Jd40veCB/uhcOGwufHIRHucCk1tDmHYcdZBe7ne/eExzpHKWctNmjO/Y+d&#10;cIoz/c1gB5xl8zl1dDzMj0+wqJh7Ldm8lphdcwlYIFjkGF3cEj7ocVs6aJ5xlqzIK4qEkeg75zK4&#10;8XAZ+sGB00iq1SrCsIutCDfm0UoyTjxTpT51z8LZoZwDtsItjM0sFm+quseSpoHVLkBZx5J/4XV4&#10;AZwAsZSGaUUj5vU5ol5m6vIXAAAA//8DAFBLAwQUAAYACAAAACEAQRPPDOQAAAAPAQAADwAAAGRy&#10;cy9kb3ducmV2LnhtbEyPwW7CMBBE75X6D9ZW6qUCmyhASOMgVKkHxKEqcCg3E7tJ1Hgd2QbSfn03&#10;p/Y2o32anSnWg+3Y1fjQOpQwmwpgBiunW6wlHA+vkwxYiAq16hwaCd8mwLq8vytUrt0N3811H2tG&#10;IRhyJaGJsc85D1VjrApT1xuk26fzVkWyvubaqxuF244nQiy4VS3Sh0b15qUx1df+YiXMKdg/2d3P&#10;4bjdvu0+MJw2XSbl48OweQYWzRD/YBjrU3UoqdPZXVAH1kmYzOarBbGjWia0YmREtkyAnUmlqUiB&#10;lwX/v6P8BQAA//8DAFBLAQItABQABgAIAAAAIQC2gziS/gAAAOEBAAATAAAAAAAAAAAAAAAAAAAA&#10;AABbQ29udGVudF9UeXBlc10ueG1sUEsBAi0AFAAGAAgAAAAhADj9If/WAAAAlAEAAAsAAAAAAAAA&#10;AAAAAAAALwEAAF9yZWxzLy5yZWxzUEsBAi0AFAAGAAgAAAAhAMj7mqqlAgAAmwUAAA4AAAAAAAAA&#10;AAAAAAAALgIAAGRycy9lMm9Eb2MueG1sUEsBAi0AFAAGAAgAAAAhAEETzwzkAAAADwEAAA8AAAAA&#10;AAAAAAAAAAAA/wQAAGRycy9kb3ducmV2LnhtbFBLBQYAAAAABAAEAPMAAAAQBgAAAAA=&#10;" fillcolor="#00aeef" stroked="f" strokeweight="1pt">
                    <v:textbox>
                      <w:txbxContent>
                        <w:p w14:paraId="71C68D67" w14:textId="77777777" w:rsidR="00A05927" w:rsidRDefault="00A05927" w:rsidP="00A05927"/>
                        <w:p w14:paraId="692BA579" w14:textId="77777777" w:rsidR="00A05927" w:rsidRDefault="00A05927" w:rsidP="00A05927">
                          <w:pPr>
                            <w:jc w:val="center"/>
                          </w:pPr>
                        </w:p>
                      </w:txbxContent>
                    </v:textbox>
                  </v:rect>
                </w:pict>
              </mc:Fallback>
            </mc:AlternateContent>
          </w:r>
          <w:r w:rsidR="001F3A70" w:rsidRPr="00647C5B">
            <w:rPr>
              <w:rFonts w:ascii="Arial" w:hAnsi="Arial" w:cs="Arial"/>
              <w:noProof/>
            </w:rPr>
            <w:drawing>
              <wp:anchor distT="0" distB="0" distL="114300" distR="114300" simplePos="0" relativeHeight="251663363" behindDoc="0" locked="0" layoutInCell="1" allowOverlap="1" wp14:anchorId="7A5FE625" wp14:editId="7933C0AA">
                <wp:simplePos x="0" y="0"/>
                <wp:positionH relativeFrom="margin">
                  <wp:posOffset>-216535</wp:posOffset>
                </wp:positionH>
                <wp:positionV relativeFrom="margin">
                  <wp:posOffset>264704</wp:posOffset>
                </wp:positionV>
                <wp:extent cx="3337560" cy="618490"/>
                <wp:effectExtent l="0" t="0" r="2540" b="3810"/>
                <wp:wrapSquare wrapText="bothSides"/>
                <wp:docPr id="3" name="Picture 7" descr="Text&#10;&#10;Description automatically generated">
                  <a:extLst xmlns:a="http://schemas.openxmlformats.org/drawingml/2006/main">
                    <a:ext uri="{FF2B5EF4-FFF2-40B4-BE49-F238E27FC236}">
                      <a16:creationId xmlns:a16="http://schemas.microsoft.com/office/drawing/2014/main" id="{9D9492D2-C39F-F241-BAE5-F9152D17F5F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7" descr="Text&#10;&#10;Description automatically generated">
                          <a:extLst>
                            <a:ext uri="{FF2B5EF4-FFF2-40B4-BE49-F238E27FC236}">
                              <a16:creationId xmlns:a16="http://schemas.microsoft.com/office/drawing/2014/main" id="{9D9492D2-C39F-F241-BAE5-F9152D17F5FA}"/>
                            </a:ext>
                          </a:extLst>
                        </pic:cNvPr>
                        <pic:cNvPicPr>
                          <a:picLocks noChangeAspect="1"/>
                        </pic:cNvPicPr>
                      </pic:nvPicPr>
                      <pic:blipFill rotWithShape="1">
                        <a:blip r:embed="rId14">
                          <a:extLst>
                            <a:ext uri="{28A0092B-C50C-407E-A947-70E740481C1C}">
                              <a14:useLocalDpi xmlns:a14="http://schemas.microsoft.com/office/drawing/2010/main" val="0"/>
                            </a:ext>
                          </a:extLst>
                        </a:blip>
                        <a:srcRect b="10899"/>
                        <a:stretch/>
                      </pic:blipFill>
                      <pic:spPr bwMode="auto">
                        <a:xfrm>
                          <a:off x="0" y="0"/>
                          <a:ext cx="3337560" cy="61849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D97D6C3" w14:textId="48EF2494" w:rsidR="006955E7" w:rsidRPr="00647C5B" w:rsidRDefault="006955E7">
          <w:pPr>
            <w:rPr>
              <w:rFonts w:ascii="Arial" w:hAnsi="Arial" w:cs="Arial"/>
            </w:rPr>
          </w:pPr>
        </w:p>
        <w:p w14:paraId="7A4752BD" w14:textId="1D3E0EA1" w:rsidR="006955E7" w:rsidRPr="00647C5B" w:rsidRDefault="006955E7">
          <w:pPr>
            <w:rPr>
              <w:rFonts w:ascii="Arial" w:hAnsi="Arial" w:cs="Arial"/>
            </w:rPr>
          </w:pPr>
        </w:p>
        <w:p w14:paraId="70C3F49A" w14:textId="7A59FDCE" w:rsidR="006955E7" w:rsidRPr="00647C5B" w:rsidRDefault="006955E7">
          <w:pPr>
            <w:rPr>
              <w:rFonts w:ascii="Arial" w:hAnsi="Arial" w:cs="Arial"/>
            </w:rPr>
          </w:pPr>
        </w:p>
        <w:p w14:paraId="10BA5749" w14:textId="36E5B30D" w:rsidR="006955E7" w:rsidRPr="00647C5B" w:rsidRDefault="00AB5634">
          <w:pPr>
            <w:rPr>
              <w:rFonts w:ascii="Arial" w:hAnsi="Arial" w:cs="Arial"/>
            </w:rPr>
          </w:pPr>
          <w:r w:rsidRPr="00647C5B">
            <w:rPr>
              <w:rFonts w:ascii="Arial" w:hAnsi="Arial" w:cs="Arial"/>
              <w:noProof/>
            </w:rPr>
            <mc:AlternateContent>
              <mc:Choice Requires="wps">
                <w:drawing>
                  <wp:anchor distT="0" distB="0" distL="114300" distR="114300" simplePos="0" relativeHeight="251667459" behindDoc="0" locked="0" layoutInCell="1" allowOverlap="1" wp14:anchorId="53CFC117" wp14:editId="6EF6B401">
                    <wp:simplePos x="0" y="0"/>
                    <wp:positionH relativeFrom="column">
                      <wp:posOffset>1927860</wp:posOffset>
                    </wp:positionH>
                    <wp:positionV relativeFrom="paragraph">
                      <wp:posOffset>271780</wp:posOffset>
                    </wp:positionV>
                    <wp:extent cx="2575560" cy="502920"/>
                    <wp:effectExtent l="0" t="0" r="0" b="0"/>
                    <wp:wrapNone/>
                    <wp:docPr id="6" name="Text Box 6"/>
                    <wp:cNvGraphicFramePr/>
                    <a:graphic xmlns:a="http://schemas.openxmlformats.org/drawingml/2006/main">
                      <a:graphicData uri="http://schemas.microsoft.com/office/word/2010/wordprocessingShape">
                        <wps:wsp>
                          <wps:cNvSpPr txBox="1"/>
                          <wps:spPr>
                            <a:xfrm>
                              <a:off x="0" y="0"/>
                              <a:ext cx="2575560" cy="502920"/>
                            </a:xfrm>
                            <a:prstGeom prst="rect">
                              <a:avLst/>
                            </a:prstGeom>
                            <a:noFill/>
                            <a:ln w="6350">
                              <a:noFill/>
                            </a:ln>
                          </wps:spPr>
                          <wps:txbx>
                            <w:txbxContent>
                              <w:p w14:paraId="5E570874" w14:textId="77777777" w:rsidR="00573354" w:rsidRPr="00AB5634" w:rsidRDefault="00573354" w:rsidP="00573354">
                                <w:pPr>
                                  <w:rPr>
                                    <w:sz w:val="24"/>
                                    <w:szCs w:val="24"/>
                                  </w:rPr>
                                </w:pPr>
                                <w:r w:rsidRPr="00AB5634">
                                  <w:rPr>
                                    <w:rFonts w:ascii="Arial" w:eastAsia="Times New Roman" w:hAnsi="Arial" w:cs="Arial"/>
                                    <w:color w:val="FFFFFF" w:themeColor="background1"/>
                                    <w:sz w:val="24"/>
                                    <w:szCs w:val="24"/>
                                  </w:rPr>
                                  <w:t>supported with funding from the Global Partnership for Education</w:t>
                                </w:r>
                              </w:p>
                              <w:p w14:paraId="75A8B7CF" w14:textId="77777777" w:rsidR="00EA5669" w:rsidRPr="00AB5634" w:rsidRDefault="00EA5669">
                                <w:pPr>
                                  <w:rPr>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CFC117" id="Text Box 6" o:spid="_x0000_s1029" type="#_x0000_t202" style="position:absolute;margin-left:151.8pt;margin-top:21.4pt;width:202.8pt;height:39.6pt;z-index:25166745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lZmtMQIAAFgEAAAOAAAAZHJzL2Uyb0RvYy54bWysVFFv2jAQfp+0/2D5fSRQQtuIULFWTJNQ&#10;WwmmPhvHJpFin2cbEvbrd3YIRd2epr0457vz+b7vO2f+0KmGHIV1NeiCjkcpJUJzKGu9L+iP7erL&#10;HSXOM12yBrQo6Ek4+rD4/GnemlxMoIKmFJZgEe3y1hS08t7kSeJ4JRRzIzBCY1CCVczj1u6T0rIW&#10;q6smmaTpLGnBlsYCF86h96kP0kWsL6Xg/kVKJzxpCoq9+bjauO7CmizmLN9bZqqan9tg/9CFYrXG&#10;Sy+lnphn5GDrP0qpmltwIP2Ig0pAypqLiAHRjNMPaDYVMyJiQXKcudDk/l9Z/nx8taQuCzqjRDOF&#10;Em1F58lX6MgssNMal2PSxmCa79CNKg9+h84AupNWhS/CIRhHnk8XbkMxjs5JdptlMwxxjGXp5H4S&#10;yU/eTxvr/DcBigSjoBa1i5Sy49p57ARTh5RwmYZV3TRRv0aTFgHcZGk8cIngiUbjwYCh7zVYvtt1&#10;EfHNgGMH5QnhWejHwxm+qrGHNXP+lVmcB2wbZ9y/4CIbwLvgbFFSgf31N3/IR5kwSkmL81VQ9/PA&#10;rKCk+a5RwPvxdBoGMm6m2S3SQex1ZHcd0Qf1CDjCY3xNhkcz5PtmMKUF9YZPYRluxRDTHO8uqB/M&#10;R99PPT4lLpbLmIQjaJhf643hoXRgNTC87d6YNWcZPAr4DMMksvyDGn1ur8fy4EHWUarAc8/qmX4c&#10;36jg+amF93G9j1nvP4TFbwAAAP//AwBQSwMEFAAGAAgAAAAhALiYtRThAAAACgEAAA8AAABkcnMv&#10;ZG93bnJldi54bWxMj8tOwzAQRfdI/IM1SOyojQulDXGqKlKFhOiipZvunHiaRPgRYrcNfD3DCpaj&#10;Obr33Hw5OsvOOMQueAX3EwEMfR1M5xsF+/f13RxYTNobbYNHBV8YYVlcX+U6M+Hit3jepYZRiI+Z&#10;VtCm1Gecx7pFp+Mk9OjpdwyD04nOoeFm0BcKd5ZLIWbc6c5TQ6t7LFusP3Ynp+C1XG/0tpJu/m3L&#10;l7fjqv/cHx6Vur0ZV8/AEo7pD4ZffVKHgpyqcPImMqtgKqYzQhU8SJpAwJNYSGAVkVIK4EXO/08o&#10;fgAAAP//AwBQSwECLQAUAAYACAAAACEAtoM4kv4AAADhAQAAEwAAAAAAAAAAAAAAAAAAAAAAW0Nv&#10;bnRlbnRfVHlwZXNdLnhtbFBLAQItABQABgAIAAAAIQA4/SH/1gAAAJQBAAALAAAAAAAAAAAAAAAA&#10;AC8BAABfcmVscy8ucmVsc1BLAQItABQABgAIAAAAIQANlZmtMQIAAFgEAAAOAAAAAAAAAAAAAAAA&#10;AC4CAABkcnMvZTJvRG9jLnhtbFBLAQItABQABgAIAAAAIQC4mLUU4QAAAAoBAAAPAAAAAAAAAAAA&#10;AAAAAIsEAABkcnMvZG93bnJldi54bWxQSwUGAAAAAAQABADzAAAAmQUAAAAA&#10;" filled="f" stroked="f" strokeweight=".5pt">
                    <v:textbox>
                      <w:txbxContent>
                        <w:p w14:paraId="5E570874" w14:textId="77777777" w:rsidR="00573354" w:rsidRPr="00AB5634" w:rsidRDefault="00573354" w:rsidP="00573354">
                          <w:pPr>
                            <w:rPr>
                              <w:sz w:val="24"/>
                              <w:szCs w:val="24"/>
                            </w:rPr>
                          </w:pPr>
                          <w:r w:rsidRPr="00AB5634">
                            <w:rPr>
                              <w:rFonts w:ascii="Arial" w:eastAsia="Times New Roman" w:hAnsi="Arial" w:cs="Arial"/>
                              <w:color w:val="FFFFFF" w:themeColor="background1"/>
                              <w:sz w:val="24"/>
                              <w:szCs w:val="24"/>
                            </w:rPr>
                            <w:t>supported with funding from the Global Partnership for Education</w:t>
                          </w:r>
                        </w:p>
                        <w:p w14:paraId="75A8B7CF" w14:textId="77777777" w:rsidR="00EA5669" w:rsidRPr="00AB5634" w:rsidRDefault="00EA5669">
                          <w:pPr>
                            <w:rPr>
                              <w:sz w:val="24"/>
                              <w:szCs w:val="24"/>
                            </w:rPr>
                          </w:pPr>
                        </w:p>
                      </w:txbxContent>
                    </v:textbox>
                  </v:shape>
                </w:pict>
              </mc:Fallback>
            </mc:AlternateContent>
          </w:r>
          <w:r w:rsidRPr="00647C5B">
            <w:rPr>
              <w:rFonts w:ascii="Arial" w:hAnsi="Arial" w:cs="Arial"/>
              <w:noProof/>
            </w:rPr>
            <mc:AlternateContent>
              <mc:Choice Requires="wps">
                <w:drawing>
                  <wp:anchor distT="0" distB="0" distL="114300" distR="114300" simplePos="0" relativeHeight="251666435" behindDoc="0" locked="0" layoutInCell="1" allowOverlap="1" wp14:anchorId="110BB583" wp14:editId="3F484618">
                    <wp:simplePos x="0" y="0"/>
                    <wp:positionH relativeFrom="column">
                      <wp:posOffset>-312420</wp:posOffset>
                    </wp:positionH>
                    <wp:positionV relativeFrom="paragraph">
                      <wp:posOffset>157480</wp:posOffset>
                    </wp:positionV>
                    <wp:extent cx="2468880" cy="962025"/>
                    <wp:effectExtent l="0" t="0" r="0" b="0"/>
                    <wp:wrapNone/>
                    <wp:docPr id="5" name="Text Box 5"/>
                    <wp:cNvGraphicFramePr/>
                    <a:graphic xmlns:a="http://schemas.openxmlformats.org/drawingml/2006/main">
                      <a:graphicData uri="http://schemas.microsoft.com/office/word/2010/wordprocessingShape">
                        <wps:wsp>
                          <wps:cNvSpPr txBox="1"/>
                          <wps:spPr>
                            <a:xfrm>
                              <a:off x="0" y="0"/>
                              <a:ext cx="2468880" cy="962025"/>
                            </a:xfrm>
                            <a:prstGeom prst="rect">
                              <a:avLst/>
                            </a:prstGeom>
                            <a:noFill/>
                            <a:ln w="6350">
                              <a:noFill/>
                            </a:ln>
                          </wps:spPr>
                          <wps:txbx>
                            <w:txbxContent>
                              <w:p w14:paraId="5D469837" w14:textId="2A6DD882" w:rsidR="00F66CCE" w:rsidRDefault="00AB5634">
                                <w:r>
                                  <w:t xml:space="preserve">      </w:t>
                                </w:r>
                                <w:r w:rsidR="00EA5669">
                                  <w:rPr>
                                    <w:noProof/>
                                  </w:rPr>
                                  <w:drawing>
                                    <wp:inline distT="0" distB="0" distL="0" distR="0" wp14:anchorId="1E00DE9A" wp14:editId="75BB1A66">
                                      <wp:extent cx="1918506" cy="620202"/>
                                      <wp:effectExtent l="0" t="0" r="5715" b="889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pic:nvPicPr>
                                            <pic:blipFill>
                                              <a:blip r:embed="rId15">
                                                <a:extLst>
                                                  <a:ext uri="{28A0092B-C50C-407E-A947-70E740481C1C}">
                                                    <a14:useLocalDpi xmlns:a14="http://schemas.microsoft.com/office/drawing/2010/main" val="0"/>
                                                  </a:ext>
                                                </a:extLst>
                                              </a:blip>
                                              <a:stretch>
                                                <a:fillRect/>
                                              </a:stretch>
                                            </pic:blipFill>
                                            <pic:spPr>
                                              <a:xfrm>
                                                <a:off x="0" y="0"/>
                                                <a:ext cx="1932482" cy="624720"/>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10BB583" id="Text Box 5" o:spid="_x0000_s1030" type="#_x0000_t202" style="position:absolute;margin-left:-24.6pt;margin-top:12.4pt;width:194.4pt;height:75.75pt;z-index:25166643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JL5yMQIAAFgEAAAOAAAAZHJzL2Uyb0RvYy54bWysVE2P2jAQvVfqf7B8LwkpUDYirOiuqCqh&#10;3ZWg2rNxbBIp9ri2IaG/vmOHsGjbU9WLM54Zz8d7M1ncd6ohJ2FdDbqg41FKidAcylofCvpjt/40&#10;p8R5pkvWgBYFPQtH75cfPyxak4sMKmhKYQkG0S5vTUEr702eJI5XQjE3AiM0GiVYxTxe7SEpLWsx&#10;umqSLE1nSQu2NBa4cA61j72RLmN8KQX3z1I64UlTUKzNx9PGcx/OZLlg+cEyU9X8Ugb7hyoUqzUm&#10;vYZ6ZJ6Ro63/CKVqbsGB9CMOKgEpay5iD9jNOH3XzbZiRsReEBxnrjC5/xeWP51eLKnLgk4p0Uwh&#10;RTvRefIVOjIN6LTG5ei0NejmO1Qjy4PeoTI03UmrwhfbIWhHnM9XbEMwjspsMpvP52jiaLubZWkW&#10;wydvr411/psARYJQUIvcRUjZaeM8VoKug0tIpmFdN03kr9GkLejs8zSND64WfNFofBh66GsNku/2&#10;Xex4MvSxh/KM7Vnox8MZvq6xhg1z/oVZnAcsG2fcP+MhG8BccJEoqcD++ps++CNNaKWkxfkqqPt5&#10;ZFZQ0nzXSODdeDIJAxkvk+mXDC/21rK/teijegAc4TFuk+FRDP6+GURpQb3iKqxCVjQxzTF3Qf0g&#10;Pvh+6nGVuFitohOOoGF+o7eGh9AB1YDwrntl1lxo8EjgEwyTyPJ3bPS+PR+rowdZR6oCzj2qF/hx&#10;fCODl1UL+3F7j15vP4TlbwAAAP//AwBQSwMEFAAGAAgAAAAhAA2TlhbiAAAACgEAAA8AAABkcnMv&#10;ZG93bnJldi54bWxMj0FPg0AQhe8m/ofNmHhrF6FiiyxNQ9KYGD209uJtYadAZGeR3bbor3c86XEy&#10;X977Xr6ebC/OOPrOkYK7eQQCqXamo0bB4W07W4LwQZPRvSNU8IUe1sX1Va4z4y60w/M+NIJDyGda&#10;QRvCkEnp6xat9nM3IPHv6EarA59jI82oLxxuexlHUSqt7ogbWj1g2WL9sT9ZBc/l9lXvqtguv/vy&#10;6eW4GT4P7/dK3d5Mm0cQAafwB8OvPqtDwU6VO5HxolcwW6xiRhXEC57AQJKsUhAVkw9pArLI5f8J&#10;xQ8AAAD//wMAUEsBAi0AFAAGAAgAAAAhALaDOJL+AAAA4QEAABMAAAAAAAAAAAAAAAAAAAAAAFtD&#10;b250ZW50X1R5cGVzXS54bWxQSwECLQAUAAYACAAAACEAOP0h/9YAAACUAQAACwAAAAAAAAAAAAAA&#10;AAAvAQAAX3JlbHMvLnJlbHNQSwECLQAUAAYACAAAACEA0yS+cjECAABYBAAADgAAAAAAAAAAAAAA&#10;AAAuAgAAZHJzL2Uyb0RvYy54bWxQSwECLQAUAAYACAAAACEADZOWFuIAAAAKAQAADwAAAAAAAAAA&#10;AAAAAACLBAAAZHJzL2Rvd25yZXYueG1sUEsFBgAAAAAEAAQA8wAAAJoFAAAAAA==&#10;" filled="f" stroked="f" strokeweight=".5pt">
                    <v:textbox>
                      <w:txbxContent>
                        <w:p w14:paraId="5D469837" w14:textId="2A6DD882" w:rsidR="00F66CCE" w:rsidRDefault="00AB5634">
                          <w:r>
                            <w:t xml:space="preserve">      </w:t>
                          </w:r>
                          <w:r w:rsidR="00EA5669">
                            <w:rPr>
                              <w:noProof/>
                            </w:rPr>
                            <w:drawing>
                              <wp:inline distT="0" distB="0" distL="0" distR="0" wp14:anchorId="1E00DE9A" wp14:editId="75BB1A66">
                                <wp:extent cx="1918506" cy="620202"/>
                                <wp:effectExtent l="0" t="0" r="5715" b="889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pic:nvPicPr>
                                      <pic:blipFill>
                                        <a:blip r:embed="rId15">
                                          <a:extLst>
                                            <a:ext uri="{28A0092B-C50C-407E-A947-70E740481C1C}">
                                              <a14:useLocalDpi xmlns:a14="http://schemas.microsoft.com/office/drawing/2010/main" val="0"/>
                                            </a:ext>
                                          </a:extLst>
                                        </a:blip>
                                        <a:stretch>
                                          <a:fillRect/>
                                        </a:stretch>
                                      </pic:blipFill>
                                      <pic:spPr>
                                        <a:xfrm>
                                          <a:off x="0" y="0"/>
                                          <a:ext cx="1932482" cy="624720"/>
                                        </a:xfrm>
                                        <a:prstGeom prst="rect">
                                          <a:avLst/>
                                        </a:prstGeom>
                                      </pic:spPr>
                                    </pic:pic>
                                  </a:graphicData>
                                </a:graphic>
                              </wp:inline>
                            </w:drawing>
                          </w:r>
                        </w:p>
                      </w:txbxContent>
                    </v:textbox>
                  </v:shape>
                </w:pict>
              </mc:Fallback>
            </mc:AlternateContent>
          </w:r>
        </w:p>
        <w:p w14:paraId="130028C0" w14:textId="59387302" w:rsidR="006955E7" w:rsidRPr="00647C5B" w:rsidRDefault="006955E7">
          <w:pPr>
            <w:rPr>
              <w:rFonts w:ascii="Arial" w:hAnsi="Arial" w:cs="Arial"/>
            </w:rPr>
          </w:pPr>
        </w:p>
        <w:p w14:paraId="63E659B5" w14:textId="74128545" w:rsidR="006955E7" w:rsidRPr="00647C5B" w:rsidRDefault="006955E7">
          <w:pPr>
            <w:rPr>
              <w:rFonts w:ascii="Arial" w:hAnsi="Arial" w:cs="Arial"/>
            </w:rPr>
          </w:pPr>
        </w:p>
        <w:p w14:paraId="4F41029B" w14:textId="74DF2803" w:rsidR="006955E7" w:rsidRPr="00647C5B" w:rsidRDefault="006955E7">
          <w:pPr>
            <w:rPr>
              <w:rFonts w:ascii="Arial" w:hAnsi="Arial" w:cs="Arial"/>
            </w:rPr>
          </w:pPr>
        </w:p>
        <w:p w14:paraId="076B47D6" w14:textId="5793030E" w:rsidR="006955E7" w:rsidRPr="00647C5B" w:rsidRDefault="006955E7">
          <w:pPr>
            <w:rPr>
              <w:rFonts w:ascii="Arial" w:hAnsi="Arial" w:cs="Arial"/>
            </w:rPr>
          </w:pPr>
        </w:p>
        <w:p w14:paraId="1EBB2BD6" w14:textId="77777777" w:rsidR="006955E7" w:rsidRPr="00647C5B" w:rsidRDefault="006955E7">
          <w:pPr>
            <w:rPr>
              <w:rFonts w:ascii="Arial" w:hAnsi="Arial" w:cs="Arial"/>
            </w:rPr>
          </w:pPr>
        </w:p>
        <w:p w14:paraId="03E3274E" w14:textId="3ACEE12F" w:rsidR="006955E7" w:rsidRPr="00647C5B" w:rsidRDefault="006955E7">
          <w:pPr>
            <w:rPr>
              <w:rFonts w:ascii="Arial" w:eastAsiaTheme="majorEastAsia" w:hAnsi="Arial" w:cs="Arial"/>
              <w:spacing w:val="-10"/>
              <w:kern w:val="28"/>
              <w:sz w:val="56"/>
              <w:szCs w:val="56"/>
            </w:rPr>
          </w:pPr>
        </w:p>
        <w:p w14:paraId="6A0FC80E" w14:textId="2DA19075" w:rsidR="006955E7" w:rsidRPr="00647C5B" w:rsidRDefault="00841AE1">
          <w:pPr>
            <w:rPr>
              <w:rFonts w:ascii="Arial" w:eastAsiaTheme="majorEastAsia" w:hAnsi="Arial" w:cs="Arial"/>
              <w:spacing w:val="-10"/>
              <w:kern w:val="28"/>
              <w:sz w:val="56"/>
              <w:szCs w:val="56"/>
            </w:rPr>
          </w:pPr>
          <w:r w:rsidRPr="00647C5B">
            <w:rPr>
              <w:rFonts w:ascii="Arial" w:hAnsi="Arial" w:cs="Arial"/>
              <w:noProof/>
            </w:rPr>
            <mc:AlternateContent>
              <mc:Choice Requires="wps">
                <w:drawing>
                  <wp:anchor distT="0" distB="0" distL="114300" distR="114300" simplePos="0" relativeHeight="251662339" behindDoc="0" locked="0" layoutInCell="1" allowOverlap="1" wp14:anchorId="1AFDCB06" wp14:editId="477674C1">
                    <wp:simplePos x="0" y="0"/>
                    <wp:positionH relativeFrom="column">
                      <wp:posOffset>-174819</wp:posOffset>
                    </wp:positionH>
                    <wp:positionV relativeFrom="paragraph">
                      <wp:posOffset>173769</wp:posOffset>
                    </wp:positionV>
                    <wp:extent cx="5524500" cy="1296062"/>
                    <wp:effectExtent l="0" t="0" r="0" b="0"/>
                    <wp:wrapNone/>
                    <wp:docPr id="473" name="Text Box 473"/>
                    <wp:cNvGraphicFramePr/>
                    <a:graphic xmlns:a="http://schemas.openxmlformats.org/drawingml/2006/main">
                      <a:graphicData uri="http://schemas.microsoft.com/office/word/2010/wordprocessingShape">
                        <wps:wsp>
                          <wps:cNvSpPr txBox="1"/>
                          <wps:spPr>
                            <a:xfrm>
                              <a:off x="0" y="0"/>
                              <a:ext cx="5524500" cy="1296062"/>
                            </a:xfrm>
                            <a:prstGeom prst="rect">
                              <a:avLst/>
                            </a:prstGeom>
                            <a:noFill/>
                            <a:ln w="6350">
                              <a:noFill/>
                            </a:ln>
                          </wps:spPr>
                          <wps:txbx>
                            <w:txbxContent>
                              <w:p w14:paraId="73CEE0B6" w14:textId="77777777" w:rsidR="00B4537E" w:rsidRPr="00AB5634" w:rsidRDefault="00B4537E" w:rsidP="00B4537E">
                                <w:pPr>
                                  <w:autoSpaceDE w:val="0"/>
                                  <w:autoSpaceDN w:val="0"/>
                                  <w:adjustRightInd w:val="0"/>
                                  <w:rPr>
                                    <w:rFonts w:ascii="Arial" w:eastAsiaTheme="minorEastAsia" w:hAnsi="Arial" w:cs="Arial"/>
                                    <w:color w:val="FFFFFF" w:themeColor="background1"/>
                                    <w:sz w:val="24"/>
                                    <w:szCs w:val="24"/>
                                  </w:rPr>
                                </w:pPr>
                                <w:r w:rsidRPr="00AB5634">
                                  <w:rPr>
                                    <w:rFonts w:ascii="Arial" w:eastAsiaTheme="minorEastAsia" w:hAnsi="Arial" w:cs="Arial"/>
                                    <w:color w:val="FFFFFF" w:themeColor="background1"/>
                                    <w:sz w:val="24"/>
                                    <w:szCs w:val="24"/>
                                  </w:rPr>
                                  <w:t>Please contact:</w:t>
                                </w:r>
                              </w:p>
                              <w:p w14:paraId="185FDF5F" w14:textId="4968450A" w:rsidR="00B4537E" w:rsidRPr="00AB5634" w:rsidRDefault="00E7417B" w:rsidP="00A05927">
                                <w:pPr>
                                  <w:autoSpaceDE w:val="0"/>
                                  <w:autoSpaceDN w:val="0"/>
                                  <w:adjustRightInd w:val="0"/>
                                  <w:rPr>
                                    <w:rFonts w:ascii="Arial" w:eastAsia="MS Gothic" w:hAnsi="Arial" w:cs="Arial"/>
                                    <w:color w:val="FFFFFF" w:themeColor="background1"/>
                                    <w:sz w:val="24"/>
                                    <w:szCs w:val="24"/>
                                  </w:rPr>
                                </w:pPr>
                                <w:r w:rsidRPr="00AB5634">
                                  <w:rPr>
                                    <w:rFonts w:ascii="Arial" w:eastAsiaTheme="minorEastAsia" w:hAnsi="Arial" w:cs="Arial"/>
                                    <w:color w:val="FFFFFF" w:themeColor="background1"/>
                                    <w:sz w:val="24"/>
                                    <w:szCs w:val="24"/>
                                  </w:rPr>
                                  <w:t>[Organization and contact details]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AFDCB06" id="Text Box 473" o:spid="_x0000_s1031" type="#_x0000_t202" style="position:absolute;margin-left:-13.75pt;margin-top:13.7pt;width:435pt;height:102.05pt;z-index:2516623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9uVeMwIAAF0EAAAOAAAAZHJzL2Uyb0RvYy54bWysVN9v2jAQfp+0/8Hy+0hICW0RoWKtmCah&#10;thJMfTaOTSI5Ps82JOyv39khFHV7mvZizvdd7sf3nZk/dI0iR2FdDbqg41FKidAcylrvC/pju/py&#10;R4nzTJdMgRYFPQlHHxafP81bMxMZVKBKYQkm0W7WmoJW3ptZkjheiYa5ERihEZRgG+bxavdJaVmL&#10;2RuVZGk6TVqwpbHAhXPofepBuoj5pRTcv0jphCeqoNibj6eN5y6cyWLOZnvLTFXzcxvsH7poWK2x&#10;6CXVE/OMHGz9R6qm5hYcSD/i0CQgZc1FnAGnGacfptlUzIg4C5LjzIUm9//S8ufjqyV1WdDJ7Q0l&#10;mjUo0lZ0nnyFjgQfMtQaN8PAjcFQ3yGASg9+h84weCdtE35xJII4cn268BvScXTmeTbJU4Q4YuPs&#10;fppOs5Anef/cWOe/CWhIMApqUcDIKzuune9Dh5BQTcOqViqKqDRpCzq9ydP4wQXB5EpjjTBE32yw&#10;fLfr4tj5MMgOyhPOZ6HfEWf4qsYe1sz5V2ZxKbBvXHT/godUgLXgbFFSgf31N3+IR60QpaTFJSuo&#10;+3lgVlCivmtU8X48mYStjJdJfpvhxV4ju2tEH5pHwD0e45MyPJoh3qvBlBaaN3wPy1AVIaY51i6o&#10;H8xH368+viculssYhHtomF/rjeEhdWA1MLzt3pg1Zxk8KvgMwzqy2Qc1+thej+XBg6yjVIHnntUz&#10;/bjDUezzewuP5Poeo97/FRa/AQAA//8DAFBLAwQUAAYACAAAACEAsnSgheEAAAAKAQAADwAAAGRy&#10;cy9kb3ducmV2LnhtbEyPy07DMBBF90j8gzVI7FqnpqFRiFNVkSokBIuWbthNYjeJ8CPEbhv4eoZV&#10;Wc6doztnivVkDTvrMfTeSVjME2DaNV71rpVweN/OMmAholNovNMSvnWAdXl7U2Cu/MXt9HkfW0Yl&#10;LuQooYtxyDkPTacthrkftKPd0Y8WI41jy9WIFyq3hoskeeQWe0cXOhx01enmc3+yEl6q7RvuamGz&#10;H1M9vx43w9fhI5Xy/m7aPAGLeopXGP70SR1Kcqr9yanAjISZWKWEShCrJTACsqWgoKbgYZECLwv+&#10;/4XyFwAA//8DAFBLAQItABQABgAIAAAAIQC2gziS/gAAAOEBAAATAAAAAAAAAAAAAAAAAAAAAABb&#10;Q29udGVudF9UeXBlc10ueG1sUEsBAi0AFAAGAAgAAAAhADj9If/WAAAAlAEAAAsAAAAAAAAAAAAA&#10;AAAALwEAAF9yZWxzLy5yZWxzUEsBAi0AFAAGAAgAAAAhAIb25V4zAgAAXQQAAA4AAAAAAAAAAAAA&#10;AAAALgIAAGRycy9lMm9Eb2MueG1sUEsBAi0AFAAGAAgAAAAhALJ0oIXhAAAACgEAAA8AAAAAAAAA&#10;AAAAAAAAjQQAAGRycy9kb3ducmV2LnhtbFBLBQYAAAAABAAEAPMAAACbBQAAAAA=&#10;" filled="f" stroked="f" strokeweight=".5pt">
                    <v:textbox>
                      <w:txbxContent>
                        <w:p w14:paraId="73CEE0B6" w14:textId="77777777" w:rsidR="00B4537E" w:rsidRPr="00AB5634" w:rsidRDefault="00B4537E" w:rsidP="00B4537E">
                          <w:pPr>
                            <w:autoSpaceDE w:val="0"/>
                            <w:autoSpaceDN w:val="0"/>
                            <w:adjustRightInd w:val="0"/>
                            <w:rPr>
                              <w:rFonts w:ascii="Arial" w:eastAsiaTheme="minorEastAsia" w:hAnsi="Arial" w:cs="Arial"/>
                              <w:color w:val="FFFFFF" w:themeColor="background1"/>
                              <w:sz w:val="24"/>
                              <w:szCs w:val="24"/>
                            </w:rPr>
                          </w:pPr>
                          <w:r w:rsidRPr="00AB5634">
                            <w:rPr>
                              <w:rFonts w:ascii="Arial" w:eastAsiaTheme="minorEastAsia" w:hAnsi="Arial" w:cs="Arial"/>
                              <w:color w:val="FFFFFF" w:themeColor="background1"/>
                              <w:sz w:val="24"/>
                              <w:szCs w:val="24"/>
                            </w:rPr>
                            <w:t>Please contact:</w:t>
                          </w:r>
                        </w:p>
                        <w:p w14:paraId="185FDF5F" w14:textId="4968450A" w:rsidR="00B4537E" w:rsidRPr="00AB5634" w:rsidRDefault="00E7417B" w:rsidP="00A05927">
                          <w:pPr>
                            <w:autoSpaceDE w:val="0"/>
                            <w:autoSpaceDN w:val="0"/>
                            <w:adjustRightInd w:val="0"/>
                            <w:rPr>
                              <w:rFonts w:ascii="Arial" w:eastAsia="MS Gothic" w:hAnsi="Arial" w:cs="Arial"/>
                              <w:color w:val="FFFFFF" w:themeColor="background1"/>
                              <w:sz w:val="24"/>
                              <w:szCs w:val="24"/>
                            </w:rPr>
                          </w:pPr>
                          <w:r w:rsidRPr="00AB5634">
                            <w:rPr>
                              <w:rFonts w:ascii="Arial" w:eastAsiaTheme="minorEastAsia" w:hAnsi="Arial" w:cs="Arial"/>
                              <w:color w:val="FFFFFF" w:themeColor="background1"/>
                              <w:sz w:val="24"/>
                              <w:szCs w:val="24"/>
                            </w:rPr>
                            <w:t>[Organization and contact details]</w:t>
                          </w:r>
                        </w:p>
                      </w:txbxContent>
                    </v:textbox>
                  </v:shape>
                </w:pict>
              </mc:Fallback>
            </mc:AlternateContent>
          </w:r>
        </w:p>
        <w:p w14:paraId="4E371504" w14:textId="77777777" w:rsidR="006955E7" w:rsidRPr="00647C5B" w:rsidRDefault="006955E7">
          <w:pPr>
            <w:rPr>
              <w:rFonts w:ascii="Arial" w:eastAsiaTheme="majorEastAsia" w:hAnsi="Arial" w:cs="Arial"/>
              <w:spacing w:val="-10"/>
              <w:kern w:val="28"/>
              <w:sz w:val="56"/>
              <w:szCs w:val="56"/>
            </w:rPr>
          </w:pPr>
        </w:p>
        <w:p w14:paraId="2F2EB781" w14:textId="77777777" w:rsidR="006955E7" w:rsidRPr="00647C5B" w:rsidRDefault="006955E7">
          <w:pPr>
            <w:rPr>
              <w:rFonts w:ascii="Arial" w:eastAsiaTheme="majorEastAsia" w:hAnsi="Arial" w:cs="Arial"/>
              <w:spacing w:val="-10"/>
              <w:kern w:val="28"/>
              <w:sz w:val="56"/>
              <w:szCs w:val="56"/>
            </w:rPr>
          </w:pPr>
        </w:p>
        <w:p w14:paraId="49F1A40D" w14:textId="77777777" w:rsidR="006955E7" w:rsidRPr="00647C5B" w:rsidRDefault="006955E7">
          <w:pPr>
            <w:rPr>
              <w:rFonts w:ascii="Arial" w:eastAsiaTheme="majorEastAsia" w:hAnsi="Arial" w:cs="Arial"/>
              <w:spacing w:val="-10"/>
              <w:kern w:val="28"/>
              <w:sz w:val="56"/>
              <w:szCs w:val="56"/>
            </w:rPr>
          </w:pPr>
        </w:p>
        <w:p w14:paraId="73953A9A" w14:textId="77777777" w:rsidR="006955E7" w:rsidRPr="00647C5B" w:rsidRDefault="006955E7">
          <w:pPr>
            <w:rPr>
              <w:rFonts w:ascii="Arial" w:eastAsiaTheme="majorEastAsia" w:hAnsi="Arial" w:cs="Arial"/>
              <w:spacing w:val="-10"/>
              <w:kern w:val="28"/>
              <w:sz w:val="56"/>
              <w:szCs w:val="56"/>
            </w:rPr>
          </w:pPr>
        </w:p>
        <w:p w14:paraId="01763056" w14:textId="77777777" w:rsidR="006955E7" w:rsidRPr="00647C5B" w:rsidRDefault="006955E7">
          <w:pPr>
            <w:rPr>
              <w:rFonts w:ascii="Arial" w:eastAsiaTheme="majorEastAsia" w:hAnsi="Arial" w:cs="Arial"/>
              <w:spacing w:val="-10"/>
              <w:kern w:val="28"/>
              <w:sz w:val="56"/>
              <w:szCs w:val="56"/>
            </w:rPr>
          </w:pPr>
        </w:p>
        <w:p w14:paraId="756F83F9" w14:textId="77777777" w:rsidR="006955E7" w:rsidRPr="00647C5B" w:rsidRDefault="006955E7">
          <w:pPr>
            <w:rPr>
              <w:rFonts w:ascii="Arial" w:eastAsiaTheme="majorEastAsia" w:hAnsi="Arial" w:cs="Arial"/>
              <w:spacing w:val="-10"/>
              <w:kern w:val="28"/>
              <w:sz w:val="56"/>
              <w:szCs w:val="56"/>
            </w:rPr>
          </w:pPr>
        </w:p>
        <w:p w14:paraId="385D0E02" w14:textId="6A4A1DD3" w:rsidR="006955E7" w:rsidRPr="00647C5B" w:rsidRDefault="00A05927">
          <w:pPr>
            <w:rPr>
              <w:rFonts w:ascii="Arial" w:eastAsiaTheme="majorEastAsia" w:hAnsi="Arial" w:cs="Arial"/>
              <w:spacing w:val="-10"/>
              <w:kern w:val="28"/>
              <w:sz w:val="56"/>
              <w:szCs w:val="56"/>
            </w:rPr>
          </w:pPr>
          <w:r w:rsidRPr="00647C5B">
            <w:rPr>
              <w:rFonts w:ascii="Arial" w:hAnsi="Arial" w:cs="Arial"/>
              <w:noProof/>
            </w:rPr>
            <mc:AlternateContent>
              <mc:Choice Requires="wps">
                <w:drawing>
                  <wp:anchor distT="0" distB="0" distL="114300" distR="114300" simplePos="0" relativeHeight="251661315" behindDoc="0" locked="0" layoutInCell="1" allowOverlap="1" wp14:anchorId="3E97DD32" wp14:editId="1EC40C3E">
                    <wp:simplePos x="0" y="0"/>
                    <wp:positionH relativeFrom="column">
                      <wp:posOffset>-248871</wp:posOffset>
                    </wp:positionH>
                    <wp:positionV relativeFrom="paragraph">
                      <wp:posOffset>251460</wp:posOffset>
                    </wp:positionV>
                    <wp:extent cx="5765800" cy="1608455"/>
                    <wp:effectExtent l="0" t="0" r="0" b="0"/>
                    <wp:wrapNone/>
                    <wp:docPr id="451" name="Rectangle 451"/>
                    <wp:cNvGraphicFramePr/>
                    <a:graphic xmlns:a="http://schemas.openxmlformats.org/drawingml/2006/main">
                      <a:graphicData uri="http://schemas.microsoft.com/office/word/2010/wordprocessingShape">
                        <wps:wsp>
                          <wps:cNvSpPr/>
                          <wps:spPr>
                            <a:xfrm>
                              <a:off x="0" y="0"/>
                              <a:ext cx="5765800" cy="1608455"/>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2F1CEAD" w14:textId="77777777" w:rsidR="00B4537E" w:rsidRDefault="00B4537E" w:rsidP="00B4537E">
                                <w:pPr>
                                  <w:rPr>
                                    <w:rFonts w:ascii="Arial" w:hAnsi="Arial" w:cs="Arial"/>
                                    <w:color w:val="FFFFFF" w:themeColor="background1"/>
                                  </w:rPr>
                                </w:pPr>
                              </w:p>
                              <w:p w14:paraId="11928011" w14:textId="77777777" w:rsidR="00B4537E" w:rsidRPr="00EC6817" w:rsidRDefault="00B4537E" w:rsidP="00B4537E">
                                <w:pPr>
                                  <w:rPr>
                                    <w:rFonts w:ascii="Arial" w:hAnsi="Arial" w:cs="Arial"/>
                                    <w:color w:val="FFFFFF" w:themeColor="background1"/>
                                  </w:rPr>
                                </w:pPr>
                              </w:p>
                              <w:p w14:paraId="3C47CF04" w14:textId="1393E9CC" w:rsidR="00B4537E" w:rsidRPr="00AB5634" w:rsidRDefault="00B4537E" w:rsidP="00B4537E">
                                <w:pPr>
                                  <w:rPr>
                                    <w:rFonts w:ascii="Arial" w:hAnsi="Arial" w:cs="Arial"/>
                                    <w:color w:val="FFFFFF" w:themeColor="background1"/>
                                    <w:sz w:val="24"/>
                                    <w:szCs w:val="24"/>
                                  </w:rPr>
                                </w:pPr>
                                <w:r w:rsidRPr="00AB5634">
                                  <w:rPr>
                                    <w:rFonts w:ascii="Arial" w:hAnsi="Arial" w:cs="Arial"/>
                                    <w:color w:val="FFFFFF" w:themeColor="background1"/>
                                    <w:sz w:val="24"/>
                                    <w:szCs w:val="24"/>
                                  </w:rPr>
                                  <w:t xml:space="preserve">© United Nations Children’s Fund (UNICEF) </w:t>
                                </w:r>
                                <w:r w:rsidR="00AB5634" w:rsidRPr="00AB5634">
                                  <w:rPr>
                                    <w:rFonts w:ascii="Arial" w:hAnsi="Arial" w:cs="Arial"/>
                                    <w:color w:val="FFFFFF" w:themeColor="background1"/>
                                    <w:sz w:val="24"/>
                                    <w:szCs w:val="24"/>
                                  </w:rPr>
                                  <w:t>April</w:t>
                                </w:r>
                                <w:r w:rsidRPr="00AB5634">
                                  <w:rPr>
                                    <w:rFonts w:ascii="Arial" w:hAnsi="Arial" w:cs="Arial"/>
                                    <w:color w:val="FFFFFF" w:themeColor="background1"/>
                                    <w:sz w:val="24"/>
                                    <w:szCs w:val="24"/>
                                  </w:rPr>
                                  <w:t xml:space="preserve"> 202</w:t>
                                </w:r>
                                <w:r w:rsidR="00AB5634" w:rsidRPr="00AB5634">
                                  <w:rPr>
                                    <w:rFonts w:ascii="Arial" w:hAnsi="Arial" w:cs="Arial"/>
                                    <w:color w:val="FFFFFF" w:themeColor="background1"/>
                                    <w:sz w:val="24"/>
                                    <w:szCs w:val="24"/>
                                  </w:rPr>
                                  <w:t>2</w:t>
                                </w:r>
                                <w:r w:rsidRPr="00AB5634">
                                  <w:rPr>
                                    <w:rFonts w:ascii="Arial" w:hAnsi="Arial" w:cs="Arial"/>
                                    <w:color w:val="FFFFFF" w:themeColor="background1"/>
                                    <w:sz w:val="24"/>
                                    <w:szCs w:val="24"/>
                                  </w:rPr>
                                  <w:t xml:space="preserve"> </w:t>
                                </w:r>
                              </w:p>
                              <w:p w14:paraId="29DD97D5" w14:textId="77777777" w:rsidR="00B4537E" w:rsidRPr="00EC6817" w:rsidRDefault="00B4537E" w:rsidP="00B4537E">
                                <w:pPr>
                                  <w:rPr>
                                    <w:rFonts w:ascii="Arial" w:hAnsi="Arial" w:cs="Arial"/>
                                    <w:color w:val="FFFFFF" w:themeColor="background1"/>
                                  </w:rPr>
                                </w:pPr>
                              </w:p>
                              <w:p w14:paraId="351695E1" w14:textId="77777777" w:rsidR="00B4537E" w:rsidRPr="00EC6817" w:rsidRDefault="00B4537E" w:rsidP="00B4537E">
                                <w:pPr>
                                  <w:rPr>
                                    <w:rFonts w:ascii="Arial" w:hAnsi="Arial" w:cs="Arial"/>
                                    <w:color w:val="FFFFFF" w:themeColor="background1"/>
                                  </w:rPr>
                                </w:pPr>
                              </w:p>
                              <w:p w14:paraId="3E80A7DD" w14:textId="77777777" w:rsidR="00B4537E" w:rsidRPr="00EC6817" w:rsidRDefault="00B4537E" w:rsidP="00B4537E">
                                <w:pPr>
                                  <w:rPr>
                                    <w:rFonts w:ascii="Arial" w:hAnsi="Arial" w:cs="Arial"/>
                                    <w:color w:val="FFFFFF" w:themeColor="background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3E97DD32" id="Rectangle 451" o:spid="_x0000_s1032" style="position:absolute;margin-left:-19.6pt;margin-top:19.8pt;width:454pt;height:126.65pt;z-index:25166131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grbZjgIAAHMFAAAOAAAAZHJzL2Uyb0RvYy54bWysVFtP2zAUfp+0/2D5fSStmsIiUlSBmCYh&#10;QMDEs+vYTSTbx7PdJt2v37GTBgZoD9Py4Njn8p2Lv+Pzi14rshfOt2AqOjvJKRGGQ92abUV/PF1/&#10;OaPEB2ZqpsCIih6Epxerz5/OO1uKOTSgauEIghhfdraiTQi2zDLPG6GZPwErDColOM0CHt02qx3r&#10;EF2rbJ7ny6wDV1sHXHiP0qtBSVcJX0rBw52UXgSiKoq5hbS6tG7imq3OWbl1zDYtH9Ng/5CFZq3B&#10;oBPUFQuM7Fz7Dkq33IEHGU446AykbLlINWA1s/xNNY8NsyLVgs3xdmqT/3+w/HZ/70hbV3RRzCgx&#10;TOMlPWDbmNkqQaIQW9RZX6Llo71348njNtbbS6fjHyshfWrrYWqr6APhKCxOl8VZjt3nqJst87NF&#10;UUTU7MXdOh++CdAkbirqMIHUTra/8WEwPZrEaAauW6VQzkpl/hAgZpRkMeMhx7QLByUG6wchsVzM&#10;ap4CJKKJS+XIniFFGOfChNmgalgtBnGR4zemPHmkApRBwIgsMaEJewSIJH6PPZQz2kdXkXg6Oed/&#10;S2xwnjxSZDBhctatAfcRgMKqxsiD/bFJQ2til0K/6RMVltEySjZQH5AeDoa58ZZft3hBN8yHe+Zw&#10;UPBScfjDHS5SQVdRGHeUNOB+fSSP9shf1FLS4eBV1P/cMScoUd8NMvvrbLGIk5oOi+J0jgf3WrN5&#10;rTE7fQl4cchdzC5to31Qx610oJ/xjVjHqKhihmPsivLgjofLMDwI+MpwsV4nM5xOy8KNebQ8gsc+&#10;RwI+9c/M2ZGlAQl+C8chZeUbsg620dPAehdAtonJL30dbwAnO1FpfIXi0/H6nKxe3srVbwAAAP//&#10;AwBQSwMEFAAGAAgAAAAhADMrbmnfAAAACgEAAA8AAABkcnMvZG93bnJldi54bWxMj01LxDAURfeC&#10;/yE8wd1MagdKW5sOoyAisxBH3afJm7ZM81KS9GP+vXGly8c73HtutV/NwGZ0vrck4GGbAENSVvfU&#10;Cvj6fNnkwHyQpOVgCQVc0cO+vr2pZKntQh84n0LLYgj5UgroQhhLzr3q0Ei/tSNS/J2tMzLE07Vc&#10;O7nEcDPwNEkybmRPsaGTIz53qC6nyQj4tuenxaiG3ubrez+9Hp1S+VGI+7v18Ags4Br+YPjVj+pQ&#10;R6fGTqQ9GwRsdkUaUQG7IgMWgTzL45ZGQFqkBfC64v8n1D8AAAD//wMAUEsBAi0AFAAGAAgAAAAh&#10;ALaDOJL+AAAA4QEAABMAAAAAAAAAAAAAAAAAAAAAAFtDb250ZW50X1R5cGVzXS54bWxQSwECLQAU&#10;AAYACAAAACEAOP0h/9YAAACUAQAACwAAAAAAAAAAAAAAAAAvAQAAX3JlbHMvLnJlbHNQSwECLQAU&#10;AAYACAAAACEA94K22Y4CAABzBQAADgAAAAAAAAAAAAAAAAAuAgAAZHJzL2Uyb0RvYy54bWxQSwEC&#10;LQAUAAYACAAAACEAMytuad8AAAAKAQAADwAAAAAAAAAAAAAAAADoBAAAZHJzL2Rvd25yZXYueG1s&#10;UEsFBgAAAAAEAAQA8wAAAPQFAAAAAA==&#10;" filled="f" stroked="f" strokeweight="1pt">
                    <v:textbox>
                      <w:txbxContent>
                        <w:p w14:paraId="02F1CEAD" w14:textId="77777777" w:rsidR="00B4537E" w:rsidRDefault="00B4537E" w:rsidP="00B4537E">
                          <w:pPr>
                            <w:rPr>
                              <w:rFonts w:ascii="Arial" w:hAnsi="Arial" w:cs="Arial"/>
                              <w:color w:val="FFFFFF" w:themeColor="background1"/>
                            </w:rPr>
                          </w:pPr>
                        </w:p>
                        <w:p w14:paraId="11928011" w14:textId="77777777" w:rsidR="00B4537E" w:rsidRPr="00EC6817" w:rsidRDefault="00B4537E" w:rsidP="00B4537E">
                          <w:pPr>
                            <w:rPr>
                              <w:rFonts w:ascii="Arial" w:hAnsi="Arial" w:cs="Arial"/>
                              <w:color w:val="FFFFFF" w:themeColor="background1"/>
                            </w:rPr>
                          </w:pPr>
                        </w:p>
                        <w:p w14:paraId="3C47CF04" w14:textId="1393E9CC" w:rsidR="00B4537E" w:rsidRPr="00AB5634" w:rsidRDefault="00B4537E" w:rsidP="00B4537E">
                          <w:pPr>
                            <w:rPr>
                              <w:rFonts w:ascii="Arial" w:hAnsi="Arial" w:cs="Arial"/>
                              <w:color w:val="FFFFFF" w:themeColor="background1"/>
                              <w:sz w:val="24"/>
                              <w:szCs w:val="24"/>
                            </w:rPr>
                          </w:pPr>
                          <w:r w:rsidRPr="00AB5634">
                            <w:rPr>
                              <w:rFonts w:ascii="Arial" w:hAnsi="Arial" w:cs="Arial"/>
                              <w:color w:val="FFFFFF" w:themeColor="background1"/>
                              <w:sz w:val="24"/>
                              <w:szCs w:val="24"/>
                            </w:rPr>
                            <w:t xml:space="preserve">© United Nations Children’s Fund (UNICEF) </w:t>
                          </w:r>
                          <w:r w:rsidR="00AB5634" w:rsidRPr="00AB5634">
                            <w:rPr>
                              <w:rFonts w:ascii="Arial" w:hAnsi="Arial" w:cs="Arial"/>
                              <w:color w:val="FFFFFF" w:themeColor="background1"/>
                              <w:sz w:val="24"/>
                              <w:szCs w:val="24"/>
                            </w:rPr>
                            <w:t>April</w:t>
                          </w:r>
                          <w:r w:rsidRPr="00AB5634">
                            <w:rPr>
                              <w:rFonts w:ascii="Arial" w:hAnsi="Arial" w:cs="Arial"/>
                              <w:color w:val="FFFFFF" w:themeColor="background1"/>
                              <w:sz w:val="24"/>
                              <w:szCs w:val="24"/>
                            </w:rPr>
                            <w:t xml:space="preserve"> 202</w:t>
                          </w:r>
                          <w:r w:rsidR="00AB5634" w:rsidRPr="00AB5634">
                            <w:rPr>
                              <w:rFonts w:ascii="Arial" w:hAnsi="Arial" w:cs="Arial"/>
                              <w:color w:val="FFFFFF" w:themeColor="background1"/>
                              <w:sz w:val="24"/>
                              <w:szCs w:val="24"/>
                            </w:rPr>
                            <w:t>2</w:t>
                          </w:r>
                          <w:r w:rsidRPr="00AB5634">
                            <w:rPr>
                              <w:rFonts w:ascii="Arial" w:hAnsi="Arial" w:cs="Arial"/>
                              <w:color w:val="FFFFFF" w:themeColor="background1"/>
                              <w:sz w:val="24"/>
                              <w:szCs w:val="24"/>
                            </w:rPr>
                            <w:t xml:space="preserve"> </w:t>
                          </w:r>
                        </w:p>
                        <w:p w14:paraId="29DD97D5" w14:textId="77777777" w:rsidR="00B4537E" w:rsidRPr="00EC6817" w:rsidRDefault="00B4537E" w:rsidP="00B4537E">
                          <w:pPr>
                            <w:rPr>
                              <w:rFonts w:ascii="Arial" w:hAnsi="Arial" w:cs="Arial"/>
                              <w:color w:val="FFFFFF" w:themeColor="background1"/>
                            </w:rPr>
                          </w:pPr>
                        </w:p>
                        <w:p w14:paraId="351695E1" w14:textId="77777777" w:rsidR="00B4537E" w:rsidRPr="00EC6817" w:rsidRDefault="00B4537E" w:rsidP="00B4537E">
                          <w:pPr>
                            <w:rPr>
                              <w:rFonts w:ascii="Arial" w:hAnsi="Arial" w:cs="Arial"/>
                              <w:color w:val="FFFFFF" w:themeColor="background1"/>
                            </w:rPr>
                          </w:pPr>
                        </w:p>
                        <w:p w14:paraId="3E80A7DD" w14:textId="77777777" w:rsidR="00B4537E" w:rsidRPr="00EC6817" w:rsidRDefault="00B4537E" w:rsidP="00B4537E">
                          <w:pPr>
                            <w:rPr>
                              <w:rFonts w:ascii="Arial" w:hAnsi="Arial" w:cs="Arial"/>
                              <w:color w:val="FFFFFF" w:themeColor="background1"/>
                            </w:rPr>
                          </w:pPr>
                        </w:p>
                      </w:txbxContent>
                    </v:textbox>
                  </v:rect>
                </w:pict>
              </mc:Fallback>
            </mc:AlternateContent>
          </w:r>
        </w:p>
        <w:p w14:paraId="277A0BFE" w14:textId="64EF2E41" w:rsidR="00102A9B" w:rsidRPr="00647C5B" w:rsidRDefault="00647C5B">
          <w:pPr>
            <w:rPr>
              <w:rFonts w:ascii="Arial" w:eastAsiaTheme="majorEastAsia" w:hAnsi="Arial" w:cs="Arial"/>
              <w:spacing w:val="-10"/>
              <w:kern w:val="28"/>
              <w:sz w:val="56"/>
              <w:szCs w:val="56"/>
            </w:rPr>
          </w:pPr>
        </w:p>
      </w:sdtContent>
    </w:sdt>
    <w:sdt>
      <w:sdtPr>
        <w:rPr>
          <w:rFonts w:ascii="Arial" w:eastAsiaTheme="minorHAnsi" w:hAnsi="Arial" w:cs="Arial"/>
          <w:color w:val="auto"/>
          <w:sz w:val="22"/>
          <w:szCs w:val="22"/>
        </w:rPr>
        <w:id w:val="-1980290026"/>
        <w:docPartObj>
          <w:docPartGallery w:val="Table of Contents"/>
          <w:docPartUnique/>
        </w:docPartObj>
      </w:sdtPr>
      <w:sdtEndPr>
        <w:rPr>
          <w:rStyle w:val="Hyperlink"/>
          <w:color w:val="0563C1" w:themeColor="hyperlink"/>
          <w:u w:val="single"/>
        </w:rPr>
      </w:sdtEndPr>
      <w:sdtContent>
        <w:p w14:paraId="187BC6F5" w14:textId="7D5CC643" w:rsidR="00416B7D" w:rsidRPr="00647C5B" w:rsidRDefault="00416B7D">
          <w:pPr>
            <w:pStyle w:val="TOCHeading"/>
            <w:rPr>
              <w:rFonts w:ascii="Arial" w:hAnsi="Arial" w:cs="Arial"/>
              <w:b/>
              <w:bCs/>
              <w:color w:val="FFFFFF" w:themeColor="background1"/>
            </w:rPr>
          </w:pPr>
          <w:r w:rsidRPr="00647C5B">
            <w:rPr>
              <w:rFonts w:ascii="Arial" w:hAnsi="Arial" w:cs="Arial"/>
              <w:b/>
              <w:bCs/>
              <w:color w:val="FFFFFF" w:themeColor="background1"/>
            </w:rPr>
            <w:t>Contents</w:t>
          </w:r>
        </w:p>
        <w:p w14:paraId="6B2EEF19" w14:textId="77777777" w:rsidR="00AB5634" w:rsidRPr="00647C5B" w:rsidRDefault="00AB5634" w:rsidP="00AB5634">
          <w:pPr>
            <w:rPr>
              <w:rFonts w:ascii="Arial" w:hAnsi="Arial" w:cs="Arial"/>
            </w:rPr>
          </w:pPr>
        </w:p>
        <w:p w14:paraId="0D30F4AC" w14:textId="30EE5C16" w:rsidR="001517EF" w:rsidRPr="00647C5B" w:rsidRDefault="00416B7D">
          <w:pPr>
            <w:pStyle w:val="TOC1"/>
            <w:tabs>
              <w:tab w:val="right" w:leader="dot" w:pos="9350"/>
            </w:tabs>
            <w:rPr>
              <w:rFonts w:ascii="Arial" w:eastAsiaTheme="minorEastAsia" w:hAnsi="Arial" w:cs="Arial"/>
              <w:noProof/>
              <w:sz w:val="24"/>
              <w:szCs w:val="24"/>
            </w:rPr>
          </w:pPr>
          <w:r w:rsidRPr="00647C5B">
            <w:rPr>
              <w:rStyle w:val="Hyperlink"/>
              <w:rFonts w:ascii="Arial" w:hAnsi="Arial" w:cs="Arial"/>
              <w:noProof/>
            </w:rPr>
            <w:fldChar w:fldCharType="begin"/>
          </w:r>
          <w:r w:rsidRPr="00647C5B">
            <w:rPr>
              <w:rStyle w:val="Hyperlink"/>
              <w:rFonts w:ascii="Arial" w:hAnsi="Arial" w:cs="Arial"/>
              <w:noProof/>
            </w:rPr>
            <w:instrText xml:space="preserve"> TOC \o "1-3" \h \z \u </w:instrText>
          </w:r>
          <w:r w:rsidRPr="00647C5B">
            <w:rPr>
              <w:rStyle w:val="Hyperlink"/>
              <w:rFonts w:ascii="Arial" w:hAnsi="Arial" w:cs="Arial"/>
              <w:noProof/>
            </w:rPr>
            <w:fldChar w:fldCharType="separate"/>
          </w:r>
          <w:hyperlink w:anchor="_Toc94183477" w:history="1">
            <w:r w:rsidR="00AB5634" w:rsidRPr="00647C5B">
              <w:rPr>
                <w:rStyle w:val="Hyperlink"/>
                <w:rFonts w:ascii="Arial" w:hAnsi="Arial" w:cs="Arial"/>
                <w:b/>
                <w:bCs/>
                <w:noProof/>
                <w:sz w:val="24"/>
                <w:szCs w:val="24"/>
              </w:rPr>
              <w:t>INTRODUCTION</w:t>
            </w:r>
            <w:r w:rsidR="001517EF" w:rsidRPr="00647C5B">
              <w:rPr>
                <w:rFonts w:ascii="Arial" w:hAnsi="Arial" w:cs="Arial"/>
                <w:noProof/>
                <w:webHidden/>
                <w:sz w:val="24"/>
                <w:szCs w:val="24"/>
              </w:rPr>
              <w:tab/>
            </w:r>
            <w:r w:rsidR="001517EF" w:rsidRPr="00647C5B">
              <w:rPr>
                <w:rFonts w:ascii="Arial" w:hAnsi="Arial" w:cs="Arial"/>
                <w:noProof/>
                <w:webHidden/>
                <w:sz w:val="24"/>
                <w:szCs w:val="24"/>
              </w:rPr>
              <w:fldChar w:fldCharType="begin"/>
            </w:r>
            <w:r w:rsidR="001517EF" w:rsidRPr="00647C5B">
              <w:rPr>
                <w:rFonts w:ascii="Arial" w:hAnsi="Arial" w:cs="Arial"/>
                <w:noProof/>
                <w:webHidden/>
                <w:sz w:val="24"/>
                <w:szCs w:val="24"/>
              </w:rPr>
              <w:instrText xml:space="preserve"> PAGEREF _Toc94183477 \h </w:instrText>
            </w:r>
            <w:r w:rsidR="001517EF" w:rsidRPr="00647C5B">
              <w:rPr>
                <w:rFonts w:ascii="Arial" w:hAnsi="Arial" w:cs="Arial"/>
                <w:noProof/>
                <w:webHidden/>
                <w:sz w:val="24"/>
                <w:szCs w:val="24"/>
              </w:rPr>
            </w:r>
            <w:r w:rsidR="001517EF" w:rsidRPr="00647C5B">
              <w:rPr>
                <w:rFonts w:ascii="Arial" w:hAnsi="Arial" w:cs="Arial"/>
                <w:noProof/>
                <w:webHidden/>
                <w:sz w:val="24"/>
                <w:szCs w:val="24"/>
              </w:rPr>
              <w:fldChar w:fldCharType="separate"/>
            </w:r>
            <w:r w:rsidR="001517EF" w:rsidRPr="00647C5B">
              <w:rPr>
                <w:rFonts w:ascii="Arial" w:hAnsi="Arial" w:cs="Arial"/>
                <w:noProof/>
                <w:webHidden/>
                <w:sz w:val="24"/>
                <w:szCs w:val="24"/>
              </w:rPr>
              <w:t>3</w:t>
            </w:r>
            <w:r w:rsidR="001517EF" w:rsidRPr="00647C5B">
              <w:rPr>
                <w:rFonts w:ascii="Arial" w:hAnsi="Arial" w:cs="Arial"/>
                <w:noProof/>
                <w:webHidden/>
                <w:sz w:val="24"/>
                <w:szCs w:val="24"/>
              </w:rPr>
              <w:fldChar w:fldCharType="end"/>
            </w:r>
          </w:hyperlink>
        </w:p>
        <w:p w14:paraId="2A272F58" w14:textId="1DEBE0F5" w:rsidR="001517EF" w:rsidRPr="00647C5B" w:rsidRDefault="00647C5B">
          <w:pPr>
            <w:pStyle w:val="TOC2"/>
            <w:tabs>
              <w:tab w:val="right" w:leader="dot" w:pos="9350"/>
            </w:tabs>
            <w:rPr>
              <w:rFonts w:ascii="Arial" w:eastAsiaTheme="minorEastAsia" w:hAnsi="Arial" w:cs="Arial"/>
              <w:noProof/>
              <w:sz w:val="24"/>
              <w:szCs w:val="24"/>
            </w:rPr>
          </w:pPr>
          <w:hyperlink w:anchor="_Toc94183478" w:history="1">
            <w:r w:rsidR="00AB5634" w:rsidRPr="00647C5B">
              <w:rPr>
                <w:rStyle w:val="Hyperlink"/>
                <w:rFonts w:ascii="Arial" w:hAnsi="Arial" w:cs="Arial"/>
                <w:noProof/>
                <w:sz w:val="24"/>
                <w:szCs w:val="24"/>
              </w:rPr>
              <w:t>F</w:t>
            </w:r>
            <w:r w:rsidR="001517EF" w:rsidRPr="00647C5B">
              <w:rPr>
                <w:rStyle w:val="Hyperlink"/>
                <w:rFonts w:ascii="Arial" w:hAnsi="Arial" w:cs="Arial"/>
                <w:noProof/>
                <w:sz w:val="24"/>
                <w:szCs w:val="24"/>
              </w:rPr>
              <w:t xml:space="preserve">requently </w:t>
            </w:r>
            <w:r w:rsidR="00AB5634" w:rsidRPr="00647C5B">
              <w:rPr>
                <w:rStyle w:val="Hyperlink"/>
                <w:rFonts w:ascii="Arial" w:hAnsi="Arial" w:cs="Arial"/>
                <w:noProof/>
                <w:sz w:val="24"/>
                <w:szCs w:val="24"/>
              </w:rPr>
              <w:t>A</w:t>
            </w:r>
            <w:r w:rsidR="001517EF" w:rsidRPr="00647C5B">
              <w:rPr>
                <w:rStyle w:val="Hyperlink"/>
                <w:rFonts w:ascii="Arial" w:hAnsi="Arial" w:cs="Arial"/>
                <w:noProof/>
                <w:sz w:val="24"/>
                <w:szCs w:val="24"/>
              </w:rPr>
              <w:t xml:space="preserve">sked </w:t>
            </w:r>
            <w:r w:rsidR="00AB5634" w:rsidRPr="00647C5B">
              <w:rPr>
                <w:rStyle w:val="Hyperlink"/>
                <w:rFonts w:ascii="Arial" w:hAnsi="Arial" w:cs="Arial"/>
                <w:noProof/>
                <w:sz w:val="24"/>
                <w:szCs w:val="24"/>
              </w:rPr>
              <w:t>Q</w:t>
            </w:r>
            <w:r w:rsidR="001517EF" w:rsidRPr="00647C5B">
              <w:rPr>
                <w:rStyle w:val="Hyperlink"/>
                <w:rFonts w:ascii="Arial" w:hAnsi="Arial" w:cs="Arial"/>
                <w:noProof/>
                <w:sz w:val="24"/>
                <w:szCs w:val="24"/>
              </w:rPr>
              <w:t>uestions</w:t>
            </w:r>
            <w:r w:rsidR="001517EF" w:rsidRPr="00647C5B">
              <w:rPr>
                <w:rFonts w:ascii="Arial" w:hAnsi="Arial" w:cs="Arial"/>
                <w:noProof/>
                <w:webHidden/>
                <w:sz w:val="24"/>
                <w:szCs w:val="24"/>
              </w:rPr>
              <w:tab/>
            </w:r>
            <w:r w:rsidR="001517EF" w:rsidRPr="00647C5B">
              <w:rPr>
                <w:rFonts w:ascii="Arial" w:hAnsi="Arial" w:cs="Arial"/>
                <w:noProof/>
                <w:webHidden/>
                <w:sz w:val="24"/>
                <w:szCs w:val="24"/>
              </w:rPr>
              <w:fldChar w:fldCharType="begin"/>
            </w:r>
            <w:r w:rsidR="001517EF" w:rsidRPr="00647C5B">
              <w:rPr>
                <w:rFonts w:ascii="Arial" w:hAnsi="Arial" w:cs="Arial"/>
                <w:noProof/>
                <w:webHidden/>
                <w:sz w:val="24"/>
                <w:szCs w:val="24"/>
              </w:rPr>
              <w:instrText xml:space="preserve"> PAGEREF _Toc94183478 \h </w:instrText>
            </w:r>
            <w:r w:rsidR="001517EF" w:rsidRPr="00647C5B">
              <w:rPr>
                <w:rFonts w:ascii="Arial" w:hAnsi="Arial" w:cs="Arial"/>
                <w:noProof/>
                <w:webHidden/>
                <w:sz w:val="24"/>
                <w:szCs w:val="24"/>
              </w:rPr>
            </w:r>
            <w:r w:rsidR="001517EF" w:rsidRPr="00647C5B">
              <w:rPr>
                <w:rFonts w:ascii="Arial" w:hAnsi="Arial" w:cs="Arial"/>
                <w:noProof/>
                <w:webHidden/>
                <w:sz w:val="24"/>
                <w:szCs w:val="24"/>
              </w:rPr>
              <w:fldChar w:fldCharType="separate"/>
            </w:r>
            <w:r w:rsidR="001517EF" w:rsidRPr="00647C5B">
              <w:rPr>
                <w:rFonts w:ascii="Arial" w:hAnsi="Arial" w:cs="Arial"/>
                <w:noProof/>
                <w:webHidden/>
                <w:sz w:val="24"/>
                <w:szCs w:val="24"/>
              </w:rPr>
              <w:t>3</w:t>
            </w:r>
            <w:r w:rsidR="001517EF" w:rsidRPr="00647C5B">
              <w:rPr>
                <w:rFonts w:ascii="Arial" w:hAnsi="Arial" w:cs="Arial"/>
                <w:noProof/>
                <w:webHidden/>
                <w:sz w:val="24"/>
                <w:szCs w:val="24"/>
              </w:rPr>
              <w:fldChar w:fldCharType="end"/>
            </w:r>
          </w:hyperlink>
        </w:p>
        <w:p w14:paraId="3C501A09" w14:textId="43952286" w:rsidR="001517EF" w:rsidRPr="00647C5B" w:rsidRDefault="00647C5B">
          <w:pPr>
            <w:pStyle w:val="TOC1"/>
            <w:tabs>
              <w:tab w:val="right" w:leader="dot" w:pos="9350"/>
            </w:tabs>
            <w:rPr>
              <w:rFonts w:ascii="Arial" w:eastAsiaTheme="minorEastAsia" w:hAnsi="Arial" w:cs="Arial"/>
              <w:noProof/>
              <w:sz w:val="24"/>
              <w:szCs w:val="24"/>
            </w:rPr>
          </w:pPr>
          <w:hyperlink w:anchor="_Toc94183479" w:history="1">
            <w:r w:rsidR="001517EF" w:rsidRPr="00647C5B">
              <w:rPr>
                <w:rStyle w:val="Hyperlink"/>
                <w:rFonts w:ascii="Arial" w:hAnsi="Arial" w:cs="Arial"/>
                <w:noProof/>
                <w:sz w:val="24"/>
                <w:szCs w:val="24"/>
              </w:rPr>
              <w:t>Bridge of Hope</w:t>
            </w:r>
            <w:r w:rsidR="001517EF" w:rsidRPr="00647C5B">
              <w:rPr>
                <w:rFonts w:ascii="Arial" w:hAnsi="Arial" w:cs="Arial"/>
                <w:noProof/>
                <w:webHidden/>
                <w:sz w:val="24"/>
                <w:szCs w:val="24"/>
              </w:rPr>
              <w:tab/>
            </w:r>
            <w:r w:rsidR="001517EF" w:rsidRPr="00647C5B">
              <w:rPr>
                <w:rFonts w:ascii="Arial" w:hAnsi="Arial" w:cs="Arial"/>
                <w:noProof/>
                <w:webHidden/>
                <w:sz w:val="24"/>
                <w:szCs w:val="24"/>
              </w:rPr>
              <w:fldChar w:fldCharType="begin"/>
            </w:r>
            <w:r w:rsidR="001517EF" w:rsidRPr="00647C5B">
              <w:rPr>
                <w:rFonts w:ascii="Arial" w:hAnsi="Arial" w:cs="Arial"/>
                <w:noProof/>
                <w:webHidden/>
                <w:sz w:val="24"/>
                <w:szCs w:val="24"/>
              </w:rPr>
              <w:instrText xml:space="preserve"> PAGEREF _Toc94183479 \h </w:instrText>
            </w:r>
            <w:r w:rsidR="001517EF" w:rsidRPr="00647C5B">
              <w:rPr>
                <w:rFonts w:ascii="Arial" w:hAnsi="Arial" w:cs="Arial"/>
                <w:noProof/>
                <w:webHidden/>
                <w:sz w:val="24"/>
                <w:szCs w:val="24"/>
              </w:rPr>
            </w:r>
            <w:r w:rsidR="001517EF" w:rsidRPr="00647C5B">
              <w:rPr>
                <w:rFonts w:ascii="Arial" w:hAnsi="Arial" w:cs="Arial"/>
                <w:noProof/>
                <w:webHidden/>
                <w:sz w:val="24"/>
                <w:szCs w:val="24"/>
              </w:rPr>
              <w:fldChar w:fldCharType="separate"/>
            </w:r>
            <w:r w:rsidR="001517EF" w:rsidRPr="00647C5B">
              <w:rPr>
                <w:rFonts w:ascii="Arial" w:hAnsi="Arial" w:cs="Arial"/>
                <w:noProof/>
                <w:webHidden/>
                <w:sz w:val="24"/>
                <w:szCs w:val="24"/>
              </w:rPr>
              <w:t>5</w:t>
            </w:r>
            <w:r w:rsidR="001517EF" w:rsidRPr="00647C5B">
              <w:rPr>
                <w:rFonts w:ascii="Arial" w:hAnsi="Arial" w:cs="Arial"/>
                <w:noProof/>
                <w:webHidden/>
                <w:sz w:val="24"/>
                <w:szCs w:val="24"/>
              </w:rPr>
              <w:fldChar w:fldCharType="end"/>
            </w:r>
          </w:hyperlink>
        </w:p>
        <w:p w14:paraId="6803A7A7" w14:textId="626B3722" w:rsidR="001517EF" w:rsidRPr="00647C5B" w:rsidRDefault="00647C5B">
          <w:pPr>
            <w:pStyle w:val="TOC1"/>
            <w:tabs>
              <w:tab w:val="right" w:leader="dot" w:pos="9350"/>
            </w:tabs>
            <w:rPr>
              <w:rFonts w:ascii="Arial" w:eastAsiaTheme="minorEastAsia" w:hAnsi="Arial" w:cs="Arial"/>
              <w:noProof/>
              <w:sz w:val="24"/>
              <w:szCs w:val="24"/>
            </w:rPr>
          </w:pPr>
          <w:hyperlink w:anchor="_Toc94183480" w:history="1">
            <w:r w:rsidR="001517EF" w:rsidRPr="00647C5B">
              <w:rPr>
                <w:rStyle w:val="Hyperlink"/>
                <w:rFonts w:ascii="Arial" w:hAnsi="Arial" w:cs="Arial"/>
                <w:noProof/>
                <w:sz w:val="24"/>
                <w:szCs w:val="24"/>
              </w:rPr>
              <w:t>Republican Center of Social Adaptation of Children with Disabilities</w:t>
            </w:r>
            <w:r w:rsidR="001517EF" w:rsidRPr="00647C5B">
              <w:rPr>
                <w:rFonts w:ascii="Arial" w:hAnsi="Arial" w:cs="Arial"/>
                <w:noProof/>
                <w:webHidden/>
                <w:sz w:val="24"/>
                <w:szCs w:val="24"/>
              </w:rPr>
              <w:tab/>
            </w:r>
            <w:r w:rsidR="001517EF" w:rsidRPr="00647C5B">
              <w:rPr>
                <w:rFonts w:ascii="Arial" w:hAnsi="Arial" w:cs="Arial"/>
                <w:noProof/>
                <w:webHidden/>
                <w:sz w:val="24"/>
                <w:szCs w:val="24"/>
              </w:rPr>
              <w:fldChar w:fldCharType="begin"/>
            </w:r>
            <w:r w:rsidR="001517EF" w:rsidRPr="00647C5B">
              <w:rPr>
                <w:rFonts w:ascii="Arial" w:hAnsi="Arial" w:cs="Arial"/>
                <w:noProof/>
                <w:webHidden/>
                <w:sz w:val="24"/>
                <w:szCs w:val="24"/>
              </w:rPr>
              <w:instrText xml:space="preserve"> PAGEREF _Toc94183480 \h </w:instrText>
            </w:r>
            <w:r w:rsidR="001517EF" w:rsidRPr="00647C5B">
              <w:rPr>
                <w:rFonts w:ascii="Arial" w:hAnsi="Arial" w:cs="Arial"/>
                <w:noProof/>
                <w:webHidden/>
                <w:sz w:val="24"/>
                <w:szCs w:val="24"/>
              </w:rPr>
            </w:r>
            <w:r w:rsidR="001517EF" w:rsidRPr="00647C5B">
              <w:rPr>
                <w:rFonts w:ascii="Arial" w:hAnsi="Arial" w:cs="Arial"/>
                <w:noProof/>
                <w:webHidden/>
                <w:sz w:val="24"/>
                <w:szCs w:val="24"/>
              </w:rPr>
              <w:fldChar w:fldCharType="separate"/>
            </w:r>
            <w:r w:rsidR="001517EF" w:rsidRPr="00647C5B">
              <w:rPr>
                <w:rFonts w:ascii="Arial" w:hAnsi="Arial" w:cs="Arial"/>
                <w:noProof/>
                <w:webHidden/>
                <w:sz w:val="24"/>
                <w:szCs w:val="24"/>
              </w:rPr>
              <w:t>6</w:t>
            </w:r>
            <w:r w:rsidR="001517EF" w:rsidRPr="00647C5B">
              <w:rPr>
                <w:rFonts w:ascii="Arial" w:hAnsi="Arial" w:cs="Arial"/>
                <w:noProof/>
                <w:webHidden/>
                <w:sz w:val="24"/>
                <w:szCs w:val="24"/>
              </w:rPr>
              <w:fldChar w:fldCharType="end"/>
            </w:r>
          </w:hyperlink>
        </w:p>
        <w:p w14:paraId="7CB27F48" w14:textId="6F43B072" w:rsidR="000F3C6B" w:rsidRPr="00647C5B" w:rsidRDefault="00416B7D" w:rsidP="00322EB0">
          <w:pPr>
            <w:pStyle w:val="TOC1"/>
            <w:tabs>
              <w:tab w:val="right" w:leader="dot" w:pos="9350"/>
            </w:tabs>
            <w:rPr>
              <w:rStyle w:val="Hyperlink"/>
              <w:rFonts w:ascii="Arial" w:hAnsi="Arial" w:cs="Arial"/>
              <w:noProof/>
            </w:rPr>
          </w:pPr>
          <w:r w:rsidRPr="00647C5B">
            <w:rPr>
              <w:rStyle w:val="Hyperlink"/>
              <w:rFonts w:ascii="Arial" w:hAnsi="Arial" w:cs="Arial"/>
            </w:rPr>
            <w:fldChar w:fldCharType="end"/>
          </w:r>
        </w:p>
      </w:sdtContent>
    </w:sdt>
    <w:p w14:paraId="1B182AF3" w14:textId="6DBF60D6" w:rsidR="000F3C6B" w:rsidRPr="00647C5B" w:rsidRDefault="000F3C6B">
      <w:pPr>
        <w:rPr>
          <w:rFonts w:ascii="Arial" w:hAnsi="Arial" w:cs="Arial"/>
          <w:b/>
          <w:bCs/>
        </w:rPr>
      </w:pPr>
    </w:p>
    <w:p w14:paraId="61F2F384" w14:textId="4074FFDF" w:rsidR="005052B3" w:rsidRPr="00647C5B" w:rsidRDefault="005052B3">
      <w:pPr>
        <w:rPr>
          <w:rFonts w:ascii="Arial" w:hAnsi="Arial" w:cs="Arial"/>
          <w:b/>
          <w:bCs/>
        </w:rPr>
      </w:pPr>
    </w:p>
    <w:p w14:paraId="6388DD95" w14:textId="67083BF2" w:rsidR="005052B3" w:rsidRPr="00647C5B" w:rsidRDefault="005052B3">
      <w:pPr>
        <w:rPr>
          <w:rFonts w:ascii="Arial" w:hAnsi="Arial" w:cs="Arial"/>
          <w:b/>
          <w:bCs/>
        </w:rPr>
      </w:pPr>
    </w:p>
    <w:p w14:paraId="41F0A554" w14:textId="48036F5E" w:rsidR="00B27644" w:rsidRPr="00647C5B" w:rsidRDefault="00B27644">
      <w:pPr>
        <w:rPr>
          <w:rFonts w:ascii="Arial" w:hAnsi="Arial" w:cs="Arial"/>
          <w:b/>
          <w:bCs/>
        </w:rPr>
      </w:pPr>
    </w:p>
    <w:p w14:paraId="46D4398C" w14:textId="77777777" w:rsidR="00B27644" w:rsidRPr="00647C5B" w:rsidRDefault="00B27644">
      <w:pPr>
        <w:rPr>
          <w:rFonts w:ascii="Arial" w:hAnsi="Arial" w:cs="Arial"/>
          <w:b/>
          <w:bCs/>
        </w:rPr>
      </w:pPr>
    </w:p>
    <w:p w14:paraId="01D78A4D" w14:textId="32FFF8DE" w:rsidR="005052B3" w:rsidRPr="00647C5B" w:rsidRDefault="005052B3">
      <w:pPr>
        <w:rPr>
          <w:rFonts w:ascii="Arial" w:hAnsi="Arial" w:cs="Arial"/>
          <w:b/>
          <w:bCs/>
        </w:rPr>
      </w:pPr>
    </w:p>
    <w:p w14:paraId="20FB2D59" w14:textId="704FBB4D" w:rsidR="002D388C" w:rsidRPr="00647C5B" w:rsidRDefault="002D388C">
      <w:pPr>
        <w:rPr>
          <w:rFonts w:ascii="Arial" w:hAnsi="Arial" w:cs="Arial"/>
          <w:b/>
          <w:bCs/>
        </w:rPr>
      </w:pPr>
    </w:p>
    <w:p w14:paraId="3DD172BB" w14:textId="00AA39F0" w:rsidR="002D388C" w:rsidRPr="00647C5B" w:rsidRDefault="002D388C">
      <w:pPr>
        <w:rPr>
          <w:rFonts w:ascii="Arial" w:hAnsi="Arial" w:cs="Arial"/>
          <w:b/>
          <w:bCs/>
        </w:rPr>
      </w:pPr>
    </w:p>
    <w:p w14:paraId="1D7D4DE8" w14:textId="218DE60E" w:rsidR="002D388C" w:rsidRPr="00647C5B" w:rsidRDefault="002D388C">
      <w:pPr>
        <w:rPr>
          <w:rFonts w:ascii="Arial" w:hAnsi="Arial" w:cs="Arial"/>
          <w:b/>
          <w:bCs/>
        </w:rPr>
      </w:pPr>
    </w:p>
    <w:p w14:paraId="5BBF5A30" w14:textId="73DCEF65" w:rsidR="002D388C" w:rsidRPr="00647C5B" w:rsidRDefault="002D388C">
      <w:pPr>
        <w:rPr>
          <w:rFonts w:ascii="Arial" w:hAnsi="Arial" w:cs="Arial"/>
          <w:b/>
          <w:bCs/>
        </w:rPr>
      </w:pPr>
    </w:p>
    <w:p w14:paraId="7DD8F969" w14:textId="2AD65E42" w:rsidR="002D388C" w:rsidRPr="00647C5B" w:rsidRDefault="002D388C">
      <w:pPr>
        <w:rPr>
          <w:rFonts w:ascii="Arial" w:hAnsi="Arial" w:cs="Arial"/>
          <w:b/>
          <w:bCs/>
        </w:rPr>
      </w:pPr>
    </w:p>
    <w:p w14:paraId="7CEAC64B" w14:textId="65C874F1" w:rsidR="002D388C" w:rsidRPr="00647C5B" w:rsidRDefault="002D388C">
      <w:pPr>
        <w:rPr>
          <w:rFonts w:ascii="Arial" w:hAnsi="Arial" w:cs="Arial"/>
          <w:b/>
          <w:bCs/>
        </w:rPr>
      </w:pPr>
    </w:p>
    <w:p w14:paraId="563B3803" w14:textId="62069202" w:rsidR="002D388C" w:rsidRPr="00647C5B" w:rsidRDefault="002D388C">
      <w:pPr>
        <w:rPr>
          <w:rFonts w:ascii="Arial" w:hAnsi="Arial" w:cs="Arial"/>
          <w:b/>
          <w:bCs/>
        </w:rPr>
      </w:pPr>
    </w:p>
    <w:p w14:paraId="311C464C" w14:textId="61A1513C" w:rsidR="002D388C" w:rsidRPr="00647C5B" w:rsidRDefault="002D388C">
      <w:pPr>
        <w:rPr>
          <w:rFonts w:ascii="Arial" w:hAnsi="Arial" w:cs="Arial"/>
          <w:b/>
          <w:bCs/>
        </w:rPr>
      </w:pPr>
    </w:p>
    <w:p w14:paraId="04B64517" w14:textId="1D7ECC01" w:rsidR="002D388C" w:rsidRPr="00647C5B" w:rsidRDefault="002D388C">
      <w:pPr>
        <w:rPr>
          <w:rFonts w:ascii="Arial" w:hAnsi="Arial" w:cs="Arial"/>
          <w:b/>
          <w:bCs/>
        </w:rPr>
      </w:pPr>
    </w:p>
    <w:p w14:paraId="2464F8FD" w14:textId="2AF02951" w:rsidR="002D388C" w:rsidRPr="00647C5B" w:rsidRDefault="002D388C">
      <w:pPr>
        <w:rPr>
          <w:rFonts w:ascii="Arial" w:hAnsi="Arial" w:cs="Arial"/>
          <w:b/>
          <w:bCs/>
        </w:rPr>
      </w:pPr>
    </w:p>
    <w:p w14:paraId="5A6DD9B9" w14:textId="29280FD1" w:rsidR="002D388C" w:rsidRPr="00647C5B" w:rsidRDefault="002D388C">
      <w:pPr>
        <w:rPr>
          <w:rFonts w:ascii="Arial" w:hAnsi="Arial" w:cs="Arial"/>
          <w:b/>
          <w:bCs/>
        </w:rPr>
      </w:pPr>
    </w:p>
    <w:p w14:paraId="00F37C4D" w14:textId="4D6463A8" w:rsidR="002D388C" w:rsidRPr="00647C5B" w:rsidRDefault="002D388C">
      <w:pPr>
        <w:rPr>
          <w:rFonts w:ascii="Arial" w:hAnsi="Arial" w:cs="Arial"/>
          <w:b/>
          <w:bCs/>
        </w:rPr>
      </w:pPr>
    </w:p>
    <w:p w14:paraId="1F500720" w14:textId="32544EF2" w:rsidR="002D388C" w:rsidRPr="00647C5B" w:rsidRDefault="002D388C">
      <w:pPr>
        <w:rPr>
          <w:rFonts w:ascii="Arial" w:hAnsi="Arial" w:cs="Arial"/>
          <w:b/>
          <w:bCs/>
        </w:rPr>
      </w:pPr>
    </w:p>
    <w:p w14:paraId="67655914" w14:textId="7B8ABE2E" w:rsidR="002D388C" w:rsidRPr="00647C5B" w:rsidRDefault="002D388C">
      <w:pPr>
        <w:rPr>
          <w:rFonts w:ascii="Arial" w:hAnsi="Arial" w:cs="Arial"/>
          <w:b/>
          <w:bCs/>
        </w:rPr>
      </w:pPr>
    </w:p>
    <w:p w14:paraId="14AEF6E8" w14:textId="79F52C80" w:rsidR="002D388C" w:rsidRPr="00647C5B" w:rsidRDefault="002D388C">
      <w:pPr>
        <w:rPr>
          <w:rFonts w:ascii="Arial" w:hAnsi="Arial" w:cs="Arial"/>
          <w:b/>
          <w:bCs/>
        </w:rPr>
      </w:pPr>
    </w:p>
    <w:p w14:paraId="4DB9290E" w14:textId="4C3B368C" w:rsidR="002D388C" w:rsidRPr="00647C5B" w:rsidRDefault="002D388C">
      <w:pPr>
        <w:rPr>
          <w:rFonts w:ascii="Arial" w:hAnsi="Arial" w:cs="Arial"/>
          <w:b/>
          <w:bCs/>
        </w:rPr>
      </w:pPr>
    </w:p>
    <w:p w14:paraId="16A865D0" w14:textId="17566E39" w:rsidR="002D388C" w:rsidRPr="00647C5B" w:rsidRDefault="002D388C">
      <w:pPr>
        <w:rPr>
          <w:rFonts w:ascii="Arial" w:hAnsi="Arial" w:cs="Arial"/>
          <w:b/>
          <w:bCs/>
        </w:rPr>
      </w:pPr>
    </w:p>
    <w:p w14:paraId="0DAAD5F8" w14:textId="77777777" w:rsidR="002D388C" w:rsidRPr="00647C5B" w:rsidRDefault="002D388C">
      <w:pPr>
        <w:rPr>
          <w:rFonts w:ascii="Arial" w:hAnsi="Arial" w:cs="Arial"/>
          <w:b/>
          <w:bCs/>
        </w:rPr>
      </w:pPr>
    </w:p>
    <w:p w14:paraId="0A4FBC56" w14:textId="415A2757" w:rsidR="000C010A" w:rsidRPr="00647C5B" w:rsidRDefault="00AB5634" w:rsidP="000C010A">
      <w:pPr>
        <w:pStyle w:val="Heading1"/>
        <w:rPr>
          <w:rFonts w:ascii="Arial" w:hAnsi="Arial" w:cs="Arial"/>
          <w:b/>
          <w:bCs/>
          <w:color w:val="FFFFFF" w:themeColor="background1"/>
        </w:rPr>
      </w:pPr>
      <w:r w:rsidRPr="00647C5B">
        <w:rPr>
          <w:rFonts w:ascii="Arial" w:hAnsi="Arial" w:cs="Arial"/>
          <w:b/>
          <w:bCs/>
          <w:color w:val="FFFFFF" w:themeColor="background1"/>
        </w:rPr>
        <w:t>INTRODUCTION</w:t>
      </w:r>
    </w:p>
    <w:p w14:paraId="2FF8F65A" w14:textId="07CD0B65" w:rsidR="000C010A" w:rsidRPr="00647C5B" w:rsidRDefault="00AB5634" w:rsidP="00AB5634">
      <w:pPr>
        <w:pStyle w:val="Heading2"/>
        <w:framePr w:wrap="around"/>
        <w:rPr>
          <w:i/>
          <w:iCs/>
        </w:rPr>
      </w:pPr>
      <w:r w:rsidRPr="00647C5B">
        <w:t>Frequently Asked Questions</w:t>
      </w:r>
    </w:p>
    <w:p w14:paraId="7D0F9CA1" w14:textId="27A56BB0" w:rsidR="000C010A" w:rsidRPr="00647C5B" w:rsidRDefault="00AB5634" w:rsidP="00930AFF">
      <w:pPr>
        <w:rPr>
          <w:rFonts w:ascii="Arial" w:hAnsi="Arial" w:cs="Arial"/>
        </w:rPr>
      </w:pPr>
      <w:r w:rsidRPr="00647C5B">
        <w:rPr>
          <w:rFonts w:ascii="Arial" w:hAnsi="Arial" w:cs="Arial"/>
          <w:noProof/>
        </w:rPr>
        <mc:AlternateContent>
          <mc:Choice Requires="wps">
            <w:drawing>
              <wp:anchor distT="0" distB="0" distL="114300" distR="114300" simplePos="0" relativeHeight="251673603" behindDoc="0" locked="0" layoutInCell="1" allowOverlap="1" wp14:anchorId="43FD5FB9" wp14:editId="619E3283">
                <wp:simplePos x="0" y="0"/>
                <wp:positionH relativeFrom="margin">
                  <wp:posOffset>1958340</wp:posOffset>
                </wp:positionH>
                <wp:positionV relativeFrom="paragraph">
                  <wp:posOffset>6262370</wp:posOffset>
                </wp:positionV>
                <wp:extent cx="3963670" cy="1364615"/>
                <wp:effectExtent l="0" t="0" r="17780" b="216535"/>
                <wp:wrapNone/>
                <wp:docPr id="527" name="Speech Bubble: Rectangle with Corners Rounded 527"/>
                <wp:cNvGraphicFramePr/>
                <a:graphic xmlns:a="http://schemas.openxmlformats.org/drawingml/2006/main">
                  <a:graphicData uri="http://schemas.microsoft.com/office/word/2010/wordprocessingShape">
                    <wps:wsp>
                      <wps:cNvSpPr/>
                      <wps:spPr>
                        <a:xfrm flipH="1">
                          <a:off x="0" y="0"/>
                          <a:ext cx="3963670" cy="1364615"/>
                        </a:xfrm>
                        <a:prstGeom prst="wedgeRoundRectCallout">
                          <a:avLst/>
                        </a:prstGeom>
                        <a:ln>
                          <a:solidFill>
                            <a:srgbClr val="00AEEF"/>
                          </a:solidFill>
                        </a:ln>
                      </wps:spPr>
                      <wps:style>
                        <a:lnRef idx="2">
                          <a:schemeClr val="accent2"/>
                        </a:lnRef>
                        <a:fillRef idx="1">
                          <a:schemeClr val="lt1"/>
                        </a:fillRef>
                        <a:effectRef idx="0">
                          <a:schemeClr val="accent2"/>
                        </a:effectRef>
                        <a:fontRef idx="minor">
                          <a:schemeClr val="dk1"/>
                        </a:fontRef>
                      </wps:style>
                      <wps:txbx>
                        <w:txbxContent>
                          <w:p w14:paraId="386BD033" w14:textId="77777777"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Where else can I go for help?</w:t>
                            </w:r>
                          </w:p>
                          <w:p w14:paraId="1B1F0E4B" w14:textId="78019282" w:rsidR="000C010A" w:rsidRPr="00AB5634" w:rsidRDefault="00807189" w:rsidP="000C010A">
                            <w:pPr>
                              <w:spacing w:line="240" w:lineRule="auto"/>
                              <w:jc w:val="center"/>
                              <w:rPr>
                                <w:rFonts w:ascii="Arial" w:hAnsi="Arial" w:cs="Arial"/>
                                <w:i/>
                                <w:iCs/>
                                <w:sz w:val="24"/>
                                <w:szCs w:val="24"/>
                              </w:rPr>
                            </w:pPr>
                            <w:r w:rsidRPr="00AB5634">
                              <w:rPr>
                                <w:rFonts w:ascii="Arial" w:hAnsi="Arial" w:cs="Arial"/>
                                <w:sz w:val="24"/>
                                <w:szCs w:val="24"/>
                              </w:rPr>
                              <w:t xml:space="preserve">Teachers and other school staff </w:t>
                            </w:r>
                            <w:r w:rsidR="000C010A" w:rsidRPr="00AB5634">
                              <w:rPr>
                                <w:rFonts w:ascii="Arial" w:hAnsi="Arial" w:cs="Arial"/>
                                <w:sz w:val="24"/>
                                <w:szCs w:val="24"/>
                              </w:rPr>
                              <w:t>have also received these resources. The best way to use these resources is to work together with them as a team.</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3FD5FB9"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527" o:spid="_x0000_s1033" type="#_x0000_t62" style="position:absolute;margin-left:154.2pt;margin-top:493.1pt;width:312.1pt;height:107.45pt;flip:x;z-index:25167360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ttctwIAAKkFAAAOAAAAZHJzL2Uyb0RvYy54bWysVF9P2zAQf5+072D5faQtpYyIFHWFbpMQ&#10;IMrEs+vYjTXH59lu0/Lpd3bSUDGkSdNerDvf3e/+3+XVrtZkK5xXYAo6PBlQIgyHUpl1QX88LT59&#10;psQHZkqmwYiC7oWnV9OPHy4bm4sRVKBL4QiCGJ83tqBVCDbPMs8rUTN/AlYYFEpwNQvIunVWOtYg&#10;eq2z0WAwyRpwpXXAhff4e90K6TThSyl4uJfSi0B0QTG2kF6X3lV8s+kly9eO2UrxLgz2D1HUTBl0&#10;2kNds8DIxqk/oGrFHXiQ4YRDnYGUiouUA2YzHLzJZlkxK1IuWBxv+zL5/wfL77YPjqiyoGejc0oM&#10;q7FJSysEr8iXzWqlRU4esYrMrLUgjQoVmYMz2HDyCBtTipJEQyxjY32OaEv74DrOIxlrspOuJlIr&#10;+w0nJFUJ8ya71IR93wSxC4Tj5+nF5HRyjr3iKBueTsaT4VnEz1qgCGidD18F1CQSBW1EuRYpmhjp&#10;nGkNm5D8sO2tD63twSbaaxNfD1qVC6V1Ytx6NdeObFkclMHs5mbROT1SwxCiaRZTbZNLVNhr0cI+&#10;Com1xCRGyX2aYtHDMs6FCaMOVxvUjmYSQ+gN2/q8MdRh2Bl1utFMpOnuDQd/99hbJK9gQm9cKwPu&#10;PYDyZ++51T9k3+Yc0w+71S4N0EWMMf6soNzjUDlot81bvlDYqFvmwwNzuF7YXDwZ4R4fqaEpKHQU&#10;JRW4l/f+oz5OPUopaXBdC+p/bZgTlOjvBvfhYjgex/1OzPjsfISMO5asjiVmU88BGz3E42R5IqN+&#10;0AdSOqif8bLMolcUMcPRd0F5cAdmHtozgreJi9ksqeFOWxZuzdLyw6jHuXvaPTNnu2kNOOh3cFht&#10;lr+Z0VY3dsjAbBNAqjTAr3XtOoD3IO1Ed7viwTnmk9brhZ3+BgAA//8DAFBLAwQUAAYACAAAACEA&#10;x7C1MeAAAAAMAQAADwAAAGRycy9kb3ducmV2LnhtbEyPwU7DMBBE70j8g7VI3KidBEIa4lSAxIET&#10;0CD16sYmiWqvI9ttw9+znOC4mqeZt81mcZadTIiTRwnZSgAz2Hs94SDhs3u5qYDFpFAr69FI+DYR&#10;Nu3lRaNq7c/4YU7bNDAqwVgrCWNKc8157EfjVFz52SBlXz44legMA9dBnancWZ4LUXKnJqSFUc3m&#10;eTT9YXt0ErpyeH1/C9aF+7k7FDbg3dNuJ+X11fL4ACyZJf3B8KtP6tCS094fUUdmJRSiuiVUwroq&#10;c2BErIu8BLYnNBdZBrxt+P8n2h8AAAD//wMAUEsBAi0AFAAGAAgAAAAhALaDOJL+AAAA4QEAABMA&#10;AAAAAAAAAAAAAAAAAAAAAFtDb250ZW50X1R5cGVzXS54bWxQSwECLQAUAAYACAAAACEAOP0h/9YA&#10;AACUAQAACwAAAAAAAAAAAAAAAAAvAQAAX3JlbHMvLnJlbHNQSwECLQAUAAYACAAAACEAQE7bXLcC&#10;AACpBQAADgAAAAAAAAAAAAAAAAAuAgAAZHJzL2Uyb0RvYy54bWxQSwECLQAUAAYACAAAACEAx7C1&#10;MeAAAAAMAQAADwAAAAAAAAAAAAAAAAARBQAAZHJzL2Rvd25yZXYueG1sUEsFBgAAAAAEAAQA8wAA&#10;AB4GAAAAAA==&#10;" adj="6300,24300" fillcolor="white [3201]" strokecolor="#00aeef" strokeweight="1pt">
                <v:textbox>
                  <w:txbxContent>
                    <w:p w14:paraId="386BD033" w14:textId="77777777"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Where else can I go for help?</w:t>
                      </w:r>
                    </w:p>
                    <w:p w14:paraId="1B1F0E4B" w14:textId="78019282" w:rsidR="000C010A" w:rsidRPr="00AB5634" w:rsidRDefault="00807189" w:rsidP="000C010A">
                      <w:pPr>
                        <w:spacing w:line="240" w:lineRule="auto"/>
                        <w:jc w:val="center"/>
                        <w:rPr>
                          <w:rFonts w:ascii="Arial" w:hAnsi="Arial" w:cs="Arial"/>
                          <w:i/>
                          <w:iCs/>
                          <w:sz w:val="24"/>
                          <w:szCs w:val="24"/>
                        </w:rPr>
                      </w:pPr>
                      <w:r w:rsidRPr="00AB5634">
                        <w:rPr>
                          <w:rFonts w:ascii="Arial" w:hAnsi="Arial" w:cs="Arial"/>
                          <w:sz w:val="24"/>
                          <w:szCs w:val="24"/>
                        </w:rPr>
                        <w:t xml:space="preserve">Teachers and other school staff </w:t>
                      </w:r>
                      <w:r w:rsidR="000C010A" w:rsidRPr="00AB5634">
                        <w:rPr>
                          <w:rFonts w:ascii="Arial" w:hAnsi="Arial" w:cs="Arial"/>
                          <w:sz w:val="24"/>
                          <w:szCs w:val="24"/>
                        </w:rPr>
                        <w:t>have also received these resources. The best way to use these resources is to work together with them as a team.</w:t>
                      </w:r>
                    </w:p>
                  </w:txbxContent>
                </v:textbox>
                <w10:wrap anchorx="margin"/>
              </v:shape>
            </w:pict>
          </mc:Fallback>
        </mc:AlternateContent>
      </w:r>
      <w:r w:rsidRPr="00647C5B">
        <w:rPr>
          <w:rFonts w:ascii="Arial" w:hAnsi="Arial" w:cs="Arial"/>
          <w:noProof/>
        </w:rPr>
        <mc:AlternateContent>
          <mc:Choice Requires="wps">
            <w:drawing>
              <wp:anchor distT="0" distB="0" distL="114300" distR="114300" simplePos="0" relativeHeight="251672579" behindDoc="0" locked="0" layoutInCell="1" allowOverlap="1" wp14:anchorId="14EB7E66" wp14:editId="3BBD8AA9">
                <wp:simplePos x="0" y="0"/>
                <wp:positionH relativeFrom="margin">
                  <wp:posOffset>0</wp:posOffset>
                </wp:positionH>
                <wp:positionV relativeFrom="paragraph">
                  <wp:posOffset>4098290</wp:posOffset>
                </wp:positionV>
                <wp:extent cx="4229100" cy="1722120"/>
                <wp:effectExtent l="0" t="0" r="19050" b="240030"/>
                <wp:wrapNone/>
                <wp:docPr id="525" name="Speech Bubble: Rectangle with Corners Rounded 525"/>
                <wp:cNvGraphicFramePr/>
                <a:graphic xmlns:a="http://schemas.openxmlformats.org/drawingml/2006/main">
                  <a:graphicData uri="http://schemas.microsoft.com/office/word/2010/wordprocessingShape">
                    <wps:wsp>
                      <wps:cNvSpPr/>
                      <wps:spPr>
                        <a:xfrm>
                          <a:off x="0" y="0"/>
                          <a:ext cx="4229100" cy="1722120"/>
                        </a:xfrm>
                        <a:prstGeom prst="wedgeRoundRectCallout">
                          <a:avLst/>
                        </a:prstGeom>
                        <a:ln>
                          <a:solidFill>
                            <a:srgbClr val="00AEEF"/>
                          </a:solidFill>
                        </a:ln>
                      </wps:spPr>
                      <wps:style>
                        <a:lnRef idx="2">
                          <a:schemeClr val="accent2"/>
                        </a:lnRef>
                        <a:fillRef idx="1">
                          <a:schemeClr val="lt1"/>
                        </a:fillRef>
                        <a:effectRef idx="0">
                          <a:schemeClr val="accent2"/>
                        </a:effectRef>
                        <a:fontRef idx="minor">
                          <a:schemeClr val="dk1"/>
                        </a:fontRef>
                      </wps:style>
                      <wps:txbx>
                        <w:txbxContent>
                          <w:p w14:paraId="73938906" w14:textId="0F4BDEE2"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 xml:space="preserve">Where can I find other </w:t>
                            </w:r>
                            <w:r w:rsidR="00064751" w:rsidRPr="00AB5634">
                              <w:rPr>
                                <w:rFonts w:ascii="Arial" w:hAnsi="Arial" w:cs="Arial"/>
                                <w:b/>
                                <w:bCs/>
                                <w:sz w:val="24"/>
                                <w:szCs w:val="24"/>
                              </w:rPr>
                              <w:t>organizations</w:t>
                            </w:r>
                            <w:r w:rsidRPr="00AB5634">
                              <w:rPr>
                                <w:rFonts w:ascii="Arial" w:hAnsi="Arial" w:cs="Arial"/>
                                <w:b/>
                                <w:bCs/>
                                <w:sz w:val="24"/>
                                <w:szCs w:val="24"/>
                              </w:rPr>
                              <w:t>?</w:t>
                            </w:r>
                          </w:p>
                          <w:p w14:paraId="7DFC99B2" w14:textId="5D80571F" w:rsidR="000C010A" w:rsidRPr="00AB5634" w:rsidRDefault="00D57FC3" w:rsidP="000C010A">
                            <w:pPr>
                              <w:spacing w:after="0" w:line="240" w:lineRule="auto"/>
                              <w:jc w:val="center"/>
                              <w:rPr>
                                <w:rFonts w:ascii="Arial" w:hAnsi="Arial" w:cs="Arial"/>
                                <w:i/>
                                <w:iCs/>
                                <w:sz w:val="24"/>
                                <w:szCs w:val="24"/>
                              </w:rPr>
                            </w:pPr>
                            <w:r w:rsidRPr="00AB5634">
                              <w:rPr>
                                <w:rFonts w:ascii="Arial" w:hAnsi="Arial" w:cs="Arial"/>
                                <w:sz w:val="24"/>
                                <w:szCs w:val="24"/>
                              </w:rPr>
                              <w:t>W</w:t>
                            </w:r>
                            <w:r w:rsidR="000C010A" w:rsidRPr="00AB5634">
                              <w:rPr>
                                <w:rFonts w:ascii="Arial" w:hAnsi="Arial" w:cs="Arial"/>
                                <w:sz w:val="24"/>
                                <w:szCs w:val="24"/>
                              </w:rPr>
                              <w:t>ork with your child’s teacher or other specialists at the school</w:t>
                            </w:r>
                            <w:r w:rsidR="00E32105" w:rsidRPr="00AB5634">
                              <w:rPr>
                                <w:rFonts w:ascii="Arial" w:hAnsi="Arial" w:cs="Arial"/>
                                <w:sz w:val="24"/>
                                <w:szCs w:val="24"/>
                              </w:rPr>
                              <w:t xml:space="preserve"> – </w:t>
                            </w:r>
                            <w:r w:rsidRPr="00AB5634">
                              <w:rPr>
                                <w:rFonts w:ascii="Arial" w:hAnsi="Arial" w:cs="Arial"/>
                                <w:sz w:val="24"/>
                                <w:szCs w:val="24"/>
                              </w:rPr>
                              <w:t>t</w:t>
                            </w:r>
                            <w:r w:rsidR="000C010A" w:rsidRPr="00AB5634">
                              <w:rPr>
                                <w:rFonts w:ascii="Arial" w:hAnsi="Arial" w:cs="Arial"/>
                                <w:sz w:val="24"/>
                                <w:szCs w:val="24"/>
                              </w:rPr>
                              <w:t xml:space="preserve">hey may be able to suggest other </w:t>
                            </w:r>
                            <w:r w:rsidRPr="00AB5634">
                              <w:rPr>
                                <w:rFonts w:ascii="Arial" w:hAnsi="Arial" w:cs="Arial"/>
                                <w:sz w:val="24"/>
                                <w:szCs w:val="24"/>
                              </w:rPr>
                              <w:t xml:space="preserve">organizations and associations. </w:t>
                            </w:r>
                            <w:r w:rsidR="00ED762B" w:rsidRPr="00AB5634">
                              <w:rPr>
                                <w:rFonts w:ascii="Arial" w:hAnsi="Arial" w:cs="Arial"/>
                                <w:sz w:val="24"/>
                                <w:szCs w:val="24"/>
                              </w:rPr>
                              <w:t xml:space="preserve">Other parents may also have information on additional organizations. </w:t>
                            </w:r>
                            <w:r w:rsidR="00237BA7" w:rsidRPr="00AB5634">
                              <w:rPr>
                                <w:rFonts w:ascii="Arial" w:hAnsi="Arial" w:cs="Arial"/>
                                <w:sz w:val="24"/>
                                <w:szCs w:val="24"/>
                              </w:rPr>
                              <w:t>Feel free to add other organizations to this document.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EB7E66" id="Speech Bubble: Rectangle with Corners Rounded 525" o:spid="_x0000_s1034" type="#_x0000_t62" style="position:absolute;margin-left:0;margin-top:322.7pt;width:333pt;height:135.6pt;z-index:25167257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BDysQIAAJ8FAAAOAAAAZHJzL2Uyb0RvYy54bWysVM1u2zAMvg/YOwi6r46NdF2DOkWWNsOA&#10;oi2aDj0rMh0bk0VNUuJkT19Kdtysy2nYRSZNfvwnr653jWJbsK5GnfP0bMQZaIlFrdc5//G8+PSF&#10;M+eFLoRCDTnfg+PX048frlozgQwrVAVYRka0m7Qm55X3ZpIkTlbQCHeGBjQJS7SN8MTadVJY0ZL1&#10;RiXZaPQ5adEWxqIE5+jvTSfk02i/LEH6h7J04JnKOcXm42vjuwpvMr0Sk7UVpqplH4b4hygaUWty&#10;Opi6EV6wja3/MtXU0qLD0p9JbBIsy1pCzIGySUfvsllWwkDMhYrjzFAm9//Myvvto2V1kfPz7Jwz&#10;LRpq0tIAyIp93axWCibsiaoo9FoBa2tfsTlaTQ1nT7jRBRQsAKmMrXETsrY0j7bnHJGhJrvSNuFL&#10;2bJdLP1+KD3sPJP0c5xll+mIOiRJll5kWZrF5iRvcGOd/wbYsEDkvIViDTGGEN9cKIUbH3sgtnfO&#10;UwyEPWCCe6XD61DVxaJWKjJ2vZory7YijMdodnu7CKkQ8EiNuABNQoJdSpHyewWd2ScoqYKURBbd&#10;x9mFwayQErTPertKk3aAlRTCAExPAZVPe1CvG2AQZ3oAjk4B//Q4IKJX1H4AN7VGe8pA8XPw3Okf&#10;su9yDun73WoXx+YixBj+rLDY0yhZ7HbMGbmoqVF3wvlHYWmpqLl0KPwDPaXCNufYU5xVaH+f+h/0&#10;adZJyllLS5pz92sjLHCmvmvagst0PA5bHZnx+QXNDLPHktWxRG+aOVKjUzpJRkYy6Ht1IEuLzQvd&#10;k1nwSiKhJfnOufT2wMx9dzzoIkmYzaIabbIR/k4vjQzGQ53D3D3vXoQ1/bR6GvR7PCy0mLyb0U43&#10;IDXONh7LOg7wW137DtAViOPZX6xwZo75qPV2V6evAAAA//8DAFBLAwQUAAYACAAAACEAg320yd4A&#10;AAAIAQAADwAAAGRycy9kb3ducmV2LnhtbEyPzU7DMBCE70i8g7VI3KhTKFYJcSrEj8SpKqUIjq69&#10;JKHxOordJLw9ywmOs7Oa+aZYTb4VA/axCaRhPstAINngGqo07F6fLpYgYjLkTBsINXxjhFV5elKY&#10;3IWRXnDYpkpwCMXcaKhT6nIpo63RmzgLHRJ7n6H3JrHsK+l6M3K4b+VllinpTUPcUJsO72u0h+3R&#10;a8CPMbNXQ1xvvro3i/j8+LB+P2h9fjbd3YJIOKW/Z/jFZ3QomWkfjuSiaDXwkKRBLa4XINhWSvFl&#10;r+FmrhTIspD/B5Q/AAAA//8DAFBLAQItABQABgAIAAAAIQC2gziS/gAAAOEBAAATAAAAAAAAAAAA&#10;AAAAAAAAAABbQ29udGVudF9UeXBlc10ueG1sUEsBAi0AFAAGAAgAAAAhADj9If/WAAAAlAEAAAsA&#10;AAAAAAAAAAAAAAAALwEAAF9yZWxzLy5yZWxzUEsBAi0AFAAGAAgAAAAhAO7AEPKxAgAAnwUAAA4A&#10;AAAAAAAAAAAAAAAALgIAAGRycy9lMm9Eb2MueG1sUEsBAi0AFAAGAAgAAAAhAIN9tMneAAAACAEA&#10;AA8AAAAAAAAAAAAAAAAACwUAAGRycy9kb3ducmV2LnhtbFBLBQYAAAAABAAEAPMAAAAWBgAAAAA=&#10;" adj="6300,24300" fillcolor="white [3201]" strokecolor="#00aeef" strokeweight="1pt">
                <v:textbox>
                  <w:txbxContent>
                    <w:p w14:paraId="73938906" w14:textId="0F4BDEE2"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 xml:space="preserve">Where can I find other </w:t>
                      </w:r>
                      <w:r w:rsidR="00064751" w:rsidRPr="00AB5634">
                        <w:rPr>
                          <w:rFonts w:ascii="Arial" w:hAnsi="Arial" w:cs="Arial"/>
                          <w:b/>
                          <w:bCs/>
                          <w:sz w:val="24"/>
                          <w:szCs w:val="24"/>
                        </w:rPr>
                        <w:t>organizations</w:t>
                      </w:r>
                      <w:r w:rsidRPr="00AB5634">
                        <w:rPr>
                          <w:rFonts w:ascii="Arial" w:hAnsi="Arial" w:cs="Arial"/>
                          <w:b/>
                          <w:bCs/>
                          <w:sz w:val="24"/>
                          <w:szCs w:val="24"/>
                        </w:rPr>
                        <w:t>?</w:t>
                      </w:r>
                    </w:p>
                    <w:p w14:paraId="7DFC99B2" w14:textId="5D80571F" w:rsidR="000C010A" w:rsidRPr="00AB5634" w:rsidRDefault="00D57FC3" w:rsidP="000C010A">
                      <w:pPr>
                        <w:spacing w:after="0" w:line="240" w:lineRule="auto"/>
                        <w:jc w:val="center"/>
                        <w:rPr>
                          <w:rFonts w:ascii="Arial" w:hAnsi="Arial" w:cs="Arial"/>
                          <w:i/>
                          <w:iCs/>
                          <w:sz w:val="24"/>
                          <w:szCs w:val="24"/>
                        </w:rPr>
                      </w:pPr>
                      <w:r w:rsidRPr="00AB5634">
                        <w:rPr>
                          <w:rFonts w:ascii="Arial" w:hAnsi="Arial" w:cs="Arial"/>
                          <w:sz w:val="24"/>
                          <w:szCs w:val="24"/>
                        </w:rPr>
                        <w:t>W</w:t>
                      </w:r>
                      <w:r w:rsidR="000C010A" w:rsidRPr="00AB5634">
                        <w:rPr>
                          <w:rFonts w:ascii="Arial" w:hAnsi="Arial" w:cs="Arial"/>
                          <w:sz w:val="24"/>
                          <w:szCs w:val="24"/>
                        </w:rPr>
                        <w:t>ork with your child’s teacher or other specialists at the school</w:t>
                      </w:r>
                      <w:r w:rsidR="00E32105" w:rsidRPr="00AB5634">
                        <w:rPr>
                          <w:rFonts w:ascii="Arial" w:hAnsi="Arial" w:cs="Arial"/>
                          <w:sz w:val="24"/>
                          <w:szCs w:val="24"/>
                        </w:rPr>
                        <w:t xml:space="preserve"> – </w:t>
                      </w:r>
                      <w:r w:rsidRPr="00AB5634">
                        <w:rPr>
                          <w:rFonts w:ascii="Arial" w:hAnsi="Arial" w:cs="Arial"/>
                          <w:sz w:val="24"/>
                          <w:szCs w:val="24"/>
                        </w:rPr>
                        <w:t>t</w:t>
                      </w:r>
                      <w:r w:rsidR="000C010A" w:rsidRPr="00AB5634">
                        <w:rPr>
                          <w:rFonts w:ascii="Arial" w:hAnsi="Arial" w:cs="Arial"/>
                          <w:sz w:val="24"/>
                          <w:szCs w:val="24"/>
                        </w:rPr>
                        <w:t xml:space="preserve">hey may be able to suggest other </w:t>
                      </w:r>
                      <w:r w:rsidRPr="00AB5634">
                        <w:rPr>
                          <w:rFonts w:ascii="Arial" w:hAnsi="Arial" w:cs="Arial"/>
                          <w:sz w:val="24"/>
                          <w:szCs w:val="24"/>
                        </w:rPr>
                        <w:t xml:space="preserve">organizations and associations. </w:t>
                      </w:r>
                      <w:r w:rsidR="00ED762B" w:rsidRPr="00AB5634">
                        <w:rPr>
                          <w:rFonts w:ascii="Arial" w:hAnsi="Arial" w:cs="Arial"/>
                          <w:sz w:val="24"/>
                          <w:szCs w:val="24"/>
                        </w:rPr>
                        <w:t xml:space="preserve">Other parents may also have information on additional organizations. </w:t>
                      </w:r>
                      <w:r w:rsidR="00237BA7" w:rsidRPr="00AB5634">
                        <w:rPr>
                          <w:rFonts w:ascii="Arial" w:hAnsi="Arial" w:cs="Arial"/>
                          <w:sz w:val="24"/>
                          <w:szCs w:val="24"/>
                        </w:rPr>
                        <w:t>Feel free to add other organizations to this document.</w:t>
                      </w:r>
                    </w:p>
                  </w:txbxContent>
                </v:textbox>
                <w10:wrap anchorx="margin"/>
              </v:shape>
            </w:pict>
          </mc:Fallback>
        </mc:AlternateContent>
      </w:r>
      <w:r w:rsidRPr="00647C5B">
        <w:rPr>
          <w:rFonts w:ascii="Arial" w:hAnsi="Arial" w:cs="Arial"/>
          <w:noProof/>
        </w:rPr>
        <mc:AlternateContent>
          <mc:Choice Requires="wps">
            <w:drawing>
              <wp:anchor distT="0" distB="0" distL="114300" distR="114300" simplePos="0" relativeHeight="251671555" behindDoc="0" locked="0" layoutInCell="1" allowOverlap="1" wp14:anchorId="6543DCB9" wp14:editId="26971D9D">
                <wp:simplePos x="0" y="0"/>
                <wp:positionH relativeFrom="margin">
                  <wp:posOffset>1272540</wp:posOffset>
                </wp:positionH>
                <wp:positionV relativeFrom="paragraph">
                  <wp:posOffset>2170430</wp:posOffset>
                </wp:positionV>
                <wp:extent cx="4655820" cy="1554480"/>
                <wp:effectExtent l="0" t="0" r="11430" b="236220"/>
                <wp:wrapNone/>
                <wp:docPr id="526" name="Speech Bubble: Rectangle with Corners Rounded 526"/>
                <wp:cNvGraphicFramePr/>
                <a:graphic xmlns:a="http://schemas.openxmlformats.org/drawingml/2006/main">
                  <a:graphicData uri="http://schemas.microsoft.com/office/word/2010/wordprocessingShape">
                    <wps:wsp>
                      <wps:cNvSpPr/>
                      <wps:spPr>
                        <a:xfrm flipH="1">
                          <a:off x="0" y="0"/>
                          <a:ext cx="4655820" cy="1554480"/>
                        </a:xfrm>
                        <a:prstGeom prst="wedgeRoundRectCallout">
                          <a:avLst/>
                        </a:prstGeom>
                        <a:ln>
                          <a:solidFill>
                            <a:srgbClr val="00AEEF"/>
                          </a:solidFill>
                        </a:ln>
                      </wps:spPr>
                      <wps:style>
                        <a:lnRef idx="2">
                          <a:schemeClr val="accent2"/>
                        </a:lnRef>
                        <a:fillRef idx="1">
                          <a:schemeClr val="lt1"/>
                        </a:fillRef>
                        <a:effectRef idx="0">
                          <a:schemeClr val="accent2"/>
                        </a:effectRef>
                        <a:fontRef idx="minor">
                          <a:schemeClr val="dk1"/>
                        </a:fontRef>
                      </wps:style>
                      <wps:txbx>
                        <w:txbxContent>
                          <w:p w14:paraId="7D96E5C2" w14:textId="77777777" w:rsidR="00936C14" w:rsidRPr="00AB5634" w:rsidRDefault="00936C14" w:rsidP="00936C14">
                            <w:pPr>
                              <w:spacing w:line="240" w:lineRule="auto"/>
                              <w:jc w:val="center"/>
                              <w:rPr>
                                <w:rFonts w:ascii="Arial" w:hAnsi="Arial" w:cs="Arial"/>
                                <w:b/>
                                <w:bCs/>
                                <w:i/>
                                <w:iCs/>
                                <w:sz w:val="24"/>
                                <w:szCs w:val="24"/>
                              </w:rPr>
                            </w:pPr>
                            <w:r w:rsidRPr="00AB5634">
                              <w:rPr>
                                <w:rFonts w:ascii="Arial" w:hAnsi="Arial" w:cs="Arial"/>
                                <w:b/>
                                <w:bCs/>
                                <w:sz w:val="24"/>
                                <w:szCs w:val="24"/>
                              </w:rPr>
                              <w:t>How should I use this directory?</w:t>
                            </w:r>
                          </w:p>
                          <w:p w14:paraId="6FB67E6C" w14:textId="0EEC9880" w:rsidR="000C010A" w:rsidRPr="00AB5634" w:rsidRDefault="00751361" w:rsidP="000C010A">
                            <w:pPr>
                              <w:jc w:val="center"/>
                              <w:rPr>
                                <w:rFonts w:ascii="Arial" w:hAnsi="Arial" w:cs="Arial"/>
                                <w:sz w:val="24"/>
                                <w:szCs w:val="24"/>
                              </w:rPr>
                            </w:pPr>
                            <w:r w:rsidRPr="00AB5634">
                              <w:rPr>
                                <w:rFonts w:ascii="Arial" w:hAnsi="Arial" w:cs="Arial"/>
                                <w:sz w:val="24"/>
                                <w:szCs w:val="24"/>
                              </w:rPr>
                              <w:t>Look through the list of</w:t>
                            </w:r>
                            <w:r w:rsidR="00EF65B2" w:rsidRPr="00AB5634">
                              <w:rPr>
                                <w:rFonts w:ascii="Arial" w:hAnsi="Arial" w:cs="Arial"/>
                                <w:bCs/>
                                <w:color w:val="000000" w:themeColor="text1"/>
                                <w:sz w:val="24"/>
                                <w:szCs w:val="24"/>
                              </w:rPr>
                              <w:t xml:space="preserve"> local associations and organizations that exist to connect and support parents and caregivers of children with disabilities</w:t>
                            </w:r>
                            <w:r w:rsidR="00EF65B2" w:rsidRPr="00AB5634">
                              <w:rPr>
                                <w:rFonts w:ascii="Arial" w:hAnsi="Arial" w:cs="Arial"/>
                                <w:sz w:val="24"/>
                                <w:szCs w:val="24"/>
                              </w:rPr>
                              <w:t>.</w:t>
                            </w:r>
                            <w:r w:rsidR="007977BD" w:rsidRPr="00AB5634">
                              <w:rPr>
                                <w:rFonts w:ascii="Arial" w:hAnsi="Arial" w:cs="Arial"/>
                                <w:sz w:val="24"/>
                                <w:szCs w:val="24"/>
                              </w:rPr>
                              <w:t xml:space="preserve"> These organizations may be able to link you with other caregivers and suggest other resources to try.</w:t>
                            </w:r>
                            <w:r w:rsidR="00064751" w:rsidRPr="00AB5634">
                              <w:rPr>
                                <w:rFonts w:ascii="Arial" w:hAnsi="Arial" w:cs="Arial"/>
                                <w:sz w:val="24"/>
                                <w:szCs w:val="24"/>
                              </w:rPr>
                              <w:t xml:space="preserve"> Feel free to add other relevant organizations.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543DCB9" id="Speech Bubble: Rectangle with Corners Rounded 526" o:spid="_x0000_s1035" type="#_x0000_t62" style="position:absolute;margin-left:100.2pt;margin-top:170.9pt;width:366.6pt;height:122.4pt;flip:x;z-index:25167155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bOcUuAIAAKkFAAAOAAAAZHJzL2Uyb0RvYy54bWysVN9v2jAQfp+0/8Hy+xpA0DHUUDFatklV&#10;i0qnPjuOTaw5Ps82BPbX7+yEFHWVJk17sWzffffzu7u6PtSa7IXzCkxOhxcDSoThUCqzzen3p9WH&#10;KSU+MFMyDUbk9Cg8vZ6/f3fV2JkYQQW6FI6gEeNnjc1pFYKdZZnnlaiZvwArDAoluJoFfLptVjrW&#10;oPVaZ6PB4DJrwJXWARfe4+9NK6TzZF9KwcODlF4EonOKsYV0unQW8czmV2y2dcxWindhsH+IombK&#10;oNPe1A0LjOyc+sNUrbgDDzJccKgzkFJxkXLAbIaDV9lsKmZFygWL421fJv//zPL7/doRVeZ0Mrqk&#10;xLAam7SxQvCKfN4VhRYz8ohVZGarBWlUqMgSnMGGk0fYmVKUJAKxjI31M7S2sWvXvTxeY00O0tVE&#10;amW/IkNSlTBvckhNOPZNEIdAOH6OLyeT6Qh7xVE2nEzG42lqU9Yaigat8+GLgJrES04bUW5FiiZG&#10;umRawy4kP2x/5wNGg9gTJuK1iacHrcqV0jo93LZYakf2LBJlsLi9XcWkEHimhq8IzWKqbXLpFo5a&#10;tGYfhcRaYhKj5D6xWPRmGefChFFnVxvUjjCJIfTAtj6vgDoMO1CnG2EisbsHDv7usUckr2BCD66V&#10;AfeWgfJH77nVP2Xf5hzTD4fikAg0jTHGnwLKI5LKQTtt3vKVwkbdMR/WzOF4YXNxZYQHPKSGJqfQ&#10;3SipwP166z/qI+tRSkmD45pT/3PHnKBEfzM4D5+G43Gc7/QYTz5GArlzSXEuMbt6CdjoIS4ny9M1&#10;6gd9ukoH9TNulkX0iiJmOPrOKQ/u9FiGdo3gbuJisUhqONOWhTuzsfxE9ci7p8Mzc7Zja0Ci38Np&#10;tNnsFUdb3dghA4tdAKkSgV/q2nUA90GiZ7e74sI5fyetlw07/w0AAP//AwBQSwMEFAAGAAgAAAAh&#10;AOPjTInfAAAACwEAAA8AAABkcnMvZG93bnJldi54bWxMj8FOwzAQRO9I/IO1SNyoU9KaNmRTARIH&#10;TkCD1KubuElUex3Zbhv+nuUEx9U+vZkpN5Oz4mxCHDwhzGcZCEONbwfqEL7q17sViJg0tdp6Mgjf&#10;JsKmur4qddH6C32a8zZ1giUUC43QpzQWUsamN07HmR8N8e/gg9OJz9DJNugLy52V91mmpNMDcUKv&#10;R/PSm+a4PTmEWnVvH+/BuvAw1sfcBlo+73aItzfT0yOIZKb0B8Nvfa4OFXfa+xO1UVgEti8YRcgX&#10;c97AxDrPFYg9wnKlFMiqlP83VD8AAAD//wMAUEsBAi0AFAAGAAgAAAAhALaDOJL+AAAA4QEAABMA&#10;AAAAAAAAAAAAAAAAAAAAAFtDb250ZW50X1R5cGVzXS54bWxQSwECLQAUAAYACAAAACEAOP0h/9YA&#10;AACUAQAACwAAAAAAAAAAAAAAAAAvAQAAX3JlbHMvLnJlbHNQSwECLQAUAAYACAAAACEAQ2znFLgC&#10;AACpBQAADgAAAAAAAAAAAAAAAAAuAgAAZHJzL2Uyb0RvYy54bWxQSwECLQAUAAYACAAAACEA4+NM&#10;id8AAAALAQAADwAAAAAAAAAAAAAAAAASBQAAZHJzL2Rvd25yZXYueG1sUEsFBgAAAAAEAAQA8wAA&#10;AB4GAAAAAA==&#10;" adj="6300,24300" fillcolor="white [3201]" strokecolor="#00aeef" strokeweight="1pt">
                <v:textbox>
                  <w:txbxContent>
                    <w:p w14:paraId="7D96E5C2" w14:textId="77777777" w:rsidR="00936C14" w:rsidRPr="00AB5634" w:rsidRDefault="00936C14" w:rsidP="00936C14">
                      <w:pPr>
                        <w:spacing w:line="240" w:lineRule="auto"/>
                        <w:jc w:val="center"/>
                        <w:rPr>
                          <w:rFonts w:ascii="Arial" w:hAnsi="Arial" w:cs="Arial"/>
                          <w:b/>
                          <w:bCs/>
                          <w:i/>
                          <w:iCs/>
                          <w:sz w:val="24"/>
                          <w:szCs w:val="24"/>
                        </w:rPr>
                      </w:pPr>
                      <w:r w:rsidRPr="00AB5634">
                        <w:rPr>
                          <w:rFonts w:ascii="Arial" w:hAnsi="Arial" w:cs="Arial"/>
                          <w:b/>
                          <w:bCs/>
                          <w:sz w:val="24"/>
                          <w:szCs w:val="24"/>
                        </w:rPr>
                        <w:t>How should I use this directory?</w:t>
                      </w:r>
                    </w:p>
                    <w:p w14:paraId="6FB67E6C" w14:textId="0EEC9880" w:rsidR="000C010A" w:rsidRPr="00AB5634" w:rsidRDefault="00751361" w:rsidP="000C010A">
                      <w:pPr>
                        <w:jc w:val="center"/>
                        <w:rPr>
                          <w:rFonts w:ascii="Arial" w:hAnsi="Arial" w:cs="Arial"/>
                          <w:sz w:val="24"/>
                          <w:szCs w:val="24"/>
                        </w:rPr>
                      </w:pPr>
                      <w:r w:rsidRPr="00AB5634">
                        <w:rPr>
                          <w:rFonts w:ascii="Arial" w:hAnsi="Arial" w:cs="Arial"/>
                          <w:sz w:val="24"/>
                          <w:szCs w:val="24"/>
                        </w:rPr>
                        <w:t>Look through the list of</w:t>
                      </w:r>
                      <w:r w:rsidR="00EF65B2" w:rsidRPr="00AB5634">
                        <w:rPr>
                          <w:rFonts w:ascii="Arial" w:hAnsi="Arial" w:cs="Arial"/>
                          <w:bCs/>
                          <w:color w:val="000000" w:themeColor="text1"/>
                          <w:sz w:val="24"/>
                          <w:szCs w:val="24"/>
                        </w:rPr>
                        <w:t xml:space="preserve"> local associations and organizations that exist to connect and support parents and caregivers of children with disabilities</w:t>
                      </w:r>
                      <w:r w:rsidR="00EF65B2" w:rsidRPr="00AB5634">
                        <w:rPr>
                          <w:rFonts w:ascii="Arial" w:hAnsi="Arial" w:cs="Arial"/>
                          <w:sz w:val="24"/>
                          <w:szCs w:val="24"/>
                        </w:rPr>
                        <w:t>.</w:t>
                      </w:r>
                      <w:r w:rsidR="007977BD" w:rsidRPr="00AB5634">
                        <w:rPr>
                          <w:rFonts w:ascii="Arial" w:hAnsi="Arial" w:cs="Arial"/>
                          <w:sz w:val="24"/>
                          <w:szCs w:val="24"/>
                        </w:rPr>
                        <w:t xml:space="preserve"> These organizations may be able to link you with other caregivers and suggest other resources to try.</w:t>
                      </w:r>
                      <w:r w:rsidR="00064751" w:rsidRPr="00AB5634">
                        <w:rPr>
                          <w:rFonts w:ascii="Arial" w:hAnsi="Arial" w:cs="Arial"/>
                          <w:sz w:val="24"/>
                          <w:szCs w:val="24"/>
                        </w:rPr>
                        <w:t xml:space="preserve"> Feel free to add other relevant organizations.</w:t>
                      </w:r>
                    </w:p>
                  </w:txbxContent>
                </v:textbox>
                <w10:wrap anchorx="margin"/>
              </v:shape>
            </w:pict>
          </mc:Fallback>
        </mc:AlternateContent>
      </w:r>
      <w:r w:rsidRPr="00647C5B">
        <w:rPr>
          <w:rFonts w:ascii="Arial" w:hAnsi="Arial" w:cs="Arial"/>
          <w:noProof/>
        </w:rPr>
        <mc:AlternateContent>
          <mc:Choice Requires="wps">
            <w:drawing>
              <wp:anchor distT="0" distB="0" distL="114300" distR="114300" simplePos="0" relativeHeight="251670531" behindDoc="0" locked="0" layoutInCell="1" allowOverlap="1" wp14:anchorId="4F352D1A" wp14:editId="64F90D73">
                <wp:simplePos x="0" y="0"/>
                <wp:positionH relativeFrom="margin">
                  <wp:posOffset>0</wp:posOffset>
                </wp:positionH>
                <wp:positionV relativeFrom="paragraph">
                  <wp:posOffset>494030</wp:posOffset>
                </wp:positionV>
                <wp:extent cx="3848100" cy="1371600"/>
                <wp:effectExtent l="0" t="0" r="19050" b="209550"/>
                <wp:wrapNone/>
                <wp:docPr id="528" name="Speech Bubble: Rectangle with Corners Rounded 528"/>
                <wp:cNvGraphicFramePr/>
                <a:graphic xmlns:a="http://schemas.openxmlformats.org/drawingml/2006/main">
                  <a:graphicData uri="http://schemas.microsoft.com/office/word/2010/wordprocessingShape">
                    <wps:wsp>
                      <wps:cNvSpPr/>
                      <wps:spPr>
                        <a:xfrm>
                          <a:off x="0" y="0"/>
                          <a:ext cx="3848100" cy="1371600"/>
                        </a:xfrm>
                        <a:prstGeom prst="wedgeRoundRectCallout">
                          <a:avLst/>
                        </a:prstGeom>
                        <a:ln>
                          <a:solidFill>
                            <a:srgbClr val="00AEEF"/>
                          </a:solidFill>
                        </a:ln>
                      </wps:spPr>
                      <wps:style>
                        <a:lnRef idx="2">
                          <a:schemeClr val="accent2"/>
                        </a:lnRef>
                        <a:fillRef idx="1">
                          <a:schemeClr val="lt1"/>
                        </a:fillRef>
                        <a:effectRef idx="0">
                          <a:schemeClr val="accent2"/>
                        </a:effectRef>
                        <a:fontRef idx="minor">
                          <a:schemeClr val="dk1"/>
                        </a:fontRef>
                      </wps:style>
                      <wps:txbx>
                        <w:txbxContent>
                          <w:p w14:paraId="2EADD0CA" w14:textId="77777777"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Who should use this directory?</w:t>
                            </w:r>
                          </w:p>
                          <w:p w14:paraId="5D2FA33B" w14:textId="1F9B1588" w:rsidR="000C010A" w:rsidRPr="00AB5634" w:rsidRDefault="000C010A" w:rsidP="000C010A">
                            <w:pPr>
                              <w:jc w:val="center"/>
                              <w:rPr>
                                <w:rFonts w:ascii="Arial" w:hAnsi="Arial" w:cs="Arial"/>
                                <w:i/>
                                <w:iCs/>
                                <w:sz w:val="24"/>
                                <w:szCs w:val="24"/>
                              </w:rPr>
                            </w:pPr>
                            <w:r w:rsidRPr="00AB5634">
                              <w:rPr>
                                <w:rFonts w:ascii="Arial" w:hAnsi="Arial" w:cs="Arial"/>
                                <w:sz w:val="24"/>
                                <w:szCs w:val="24"/>
                              </w:rPr>
                              <w:t>This directory is for parents and other caregivers of children with disabilit</w:t>
                            </w:r>
                            <w:r w:rsidR="00E32105" w:rsidRPr="00AB5634">
                              <w:rPr>
                                <w:rFonts w:ascii="Arial" w:hAnsi="Arial" w:cs="Arial"/>
                                <w:sz w:val="24"/>
                                <w:szCs w:val="24"/>
                              </w:rPr>
                              <w:t>ies</w:t>
                            </w:r>
                            <w:r w:rsidR="00EF65B2" w:rsidRPr="00AB5634">
                              <w:rPr>
                                <w:rFonts w:ascii="Arial" w:hAnsi="Arial" w:cs="Arial"/>
                                <w:sz w:val="24"/>
                                <w:szCs w:val="24"/>
                              </w:rPr>
                              <w:t xml:space="preserve"> to be used in collaboration with their child’s teacher and school</w:t>
                            </w:r>
                            <w:r w:rsidRPr="00AB5634">
                              <w:rPr>
                                <w:rFonts w:ascii="Arial" w:hAnsi="Arial" w:cs="Arial"/>
                                <w:sz w:val="24"/>
                                <w:szCs w:val="24"/>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F352D1A" id="Speech Bubble: Rectangle with Corners Rounded 528" o:spid="_x0000_s1036" type="#_x0000_t62" style="position:absolute;margin-left:0;margin-top:38.9pt;width:303pt;height:108pt;z-index:25167053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eQIZrwIAAKAFAAAOAAAAZHJzL2Uyb0RvYy54bWysVM1u2zAMvg/YOwi6r47TtM2COkWWNsOA&#10;oi2aDj0rMh0bk0VNUuJkTz9Kdtysy2nYRSZNfvwnr292tWJbsK5CnfH0bMAZaIl5pdcZ//6y+DTm&#10;zHmhc6FQQ8b34PjN9OOH68ZMYIglqhwsIyPaTRqT8dJ7M0kSJ0uohTtDA5qEBdpaeGLtOsmtaMh6&#10;rZLhYHCZNGhzY1GCc/T3thXyabRfFCD9Y1E48ExlnGLz8bXxXYU3mV6LydoKU1ayC0P8QxS1qDQ5&#10;7U3dCi/YxlZ/maoradFh4c8k1gkWRSUh5kDZpIN32SxLYSDmQsVxpi+T+39m5cP2ybIqz/jFkFql&#10;RU1NWhoAWbIvm9VKwYQ9UxWFXitgTeVLNkerqeHsGTc6h5wFIJWxMW5C1pbmyXacIzLUZFfYOnwp&#10;W7aLpd/3pYedZ5J+no9H43RAHZIkS8+v0ktiyE7yBjfW+a+ANQtExhvI1xBjCPHNhVK48bEHYnvv&#10;fIs9YIJ7pcPrUFX5olIqMna9mivLtiKMx2B2d7fonB6pUQgBmoQE25Qi5fcKWrPPUFAFKYlhdB9n&#10;F3qzQkrQftjZVZq0A6ygEHpgegqofNqBOt0AgzjTPXBwCvinxx4RvaL2PbiuNNpTBvIfvedW/5B9&#10;m3NI3+9Wuzg2aWxT+LXCfE+zZLFdMmfkoqJO3Qvnn4SlraLu0qXwj/QUCpuMY0dxVqL9dep/0Kdh&#10;JylnDW1pxt3PjbDAmfqmaQ0+p6NRWOvIjC6uhsTYY8nqWKI39Ryp0yndJCMjGfS9OpCFxfqVDsos&#10;eCWR0JJ8Z1x6e2Dmvr0edJIkzGZRjVbZCH+vl0YG46HQYfBedq/Cmm5cPU36Ax42WkzeDWmrG5Aa&#10;ZxuPRRUn+K2uXQvoDMSl6E5WuDPHfNR6O6zT3wAAAP//AwBQSwMEFAAGAAgAAAAhAIkLnlzdAAAA&#10;BwEAAA8AAABkcnMvZG93bnJldi54bWxMj81OwzAQhO9IvIO1SNyoTSulJWRTIX4kThUUqnJ07SUJ&#10;je0odpPw9iwnOO7MaObbYj25VgzUxyZ4hOuZAkHeBNv4CuH97elqBSIm7a1ugyeEb4qwLs/PCp3b&#10;MPpXGrapElziY64R6pS6XMpoanI6zkJHnr3P0Dud+OwraXs9crlr5VypTDrdeF6odUf3NZnj9uQQ&#10;6GNUZjHEzctXtzNEz48Pm/0R8fJiursFkWhKf2H4xWd0KJnpEE7eRtEi8CMJYblkfnYzlbFwQJjf&#10;LFYgy0L+5y9/AAAA//8DAFBLAQItABQABgAIAAAAIQC2gziS/gAAAOEBAAATAAAAAAAAAAAAAAAA&#10;AAAAAABbQ29udGVudF9UeXBlc10ueG1sUEsBAi0AFAAGAAgAAAAhADj9If/WAAAAlAEAAAsAAAAA&#10;AAAAAAAAAAAALwEAAF9yZWxzLy5yZWxzUEsBAi0AFAAGAAgAAAAhALJ5AhmvAgAAoAUAAA4AAAAA&#10;AAAAAAAAAAAALgIAAGRycy9lMm9Eb2MueG1sUEsBAi0AFAAGAAgAAAAhAIkLnlzdAAAABwEAAA8A&#10;AAAAAAAAAAAAAAAACQUAAGRycy9kb3ducmV2LnhtbFBLBQYAAAAABAAEAPMAAAATBgAAAAA=&#10;" adj="6300,24300" fillcolor="white [3201]" strokecolor="#00aeef" strokeweight="1pt">
                <v:textbox>
                  <w:txbxContent>
                    <w:p w14:paraId="2EADD0CA" w14:textId="77777777" w:rsidR="000C010A" w:rsidRPr="00AB5634" w:rsidRDefault="000C010A" w:rsidP="000C010A">
                      <w:pPr>
                        <w:spacing w:line="240" w:lineRule="auto"/>
                        <w:jc w:val="center"/>
                        <w:rPr>
                          <w:rFonts w:ascii="Arial" w:hAnsi="Arial" w:cs="Arial"/>
                          <w:b/>
                          <w:bCs/>
                          <w:i/>
                          <w:iCs/>
                          <w:sz w:val="24"/>
                          <w:szCs w:val="24"/>
                        </w:rPr>
                      </w:pPr>
                      <w:r w:rsidRPr="00AB5634">
                        <w:rPr>
                          <w:rFonts w:ascii="Arial" w:hAnsi="Arial" w:cs="Arial"/>
                          <w:b/>
                          <w:bCs/>
                          <w:sz w:val="24"/>
                          <w:szCs w:val="24"/>
                        </w:rPr>
                        <w:t>Who should use this directory?</w:t>
                      </w:r>
                    </w:p>
                    <w:p w14:paraId="5D2FA33B" w14:textId="1F9B1588" w:rsidR="000C010A" w:rsidRPr="00AB5634" w:rsidRDefault="000C010A" w:rsidP="000C010A">
                      <w:pPr>
                        <w:jc w:val="center"/>
                        <w:rPr>
                          <w:rFonts w:ascii="Arial" w:hAnsi="Arial" w:cs="Arial"/>
                          <w:i/>
                          <w:iCs/>
                          <w:sz w:val="24"/>
                          <w:szCs w:val="24"/>
                        </w:rPr>
                      </w:pPr>
                      <w:r w:rsidRPr="00AB5634">
                        <w:rPr>
                          <w:rFonts w:ascii="Arial" w:hAnsi="Arial" w:cs="Arial"/>
                          <w:sz w:val="24"/>
                          <w:szCs w:val="24"/>
                        </w:rPr>
                        <w:t>This directory is for parents and other caregivers of children with disabilit</w:t>
                      </w:r>
                      <w:r w:rsidR="00E32105" w:rsidRPr="00AB5634">
                        <w:rPr>
                          <w:rFonts w:ascii="Arial" w:hAnsi="Arial" w:cs="Arial"/>
                          <w:sz w:val="24"/>
                          <w:szCs w:val="24"/>
                        </w:rPr>
                        <w:t>ies</w:t>
                      </w:r>
                      <w:r w:rsidR="00EF65B2" w:rsidRPr="00AB5634">
                        <w:rPr>
                          <w:rFonts w:ascii="Arial" w:hAnsi="Arial" w:cs="Arial"/>
                          <w:sz w:val="24"/>
                          <w:szCs w:val="24"/>
                        </w:rPr>
                        <w:t xml:space="preserve"> to be used in collaboration with their child’s teacher and school</w:t>
                      </w:r>
                      <w:r w:rsidRPr="00AB5634">
                        <w:rPr>
                          <w:rFonts w:ascii="Arial" w:hAnsi="Arial" w:cs="Arial"/>
                          <w:sz w:val="24"/>
                          <w:szCs w:val="24"/>
                        </w:rPr>
                        <w:t xml:space="preserve">. </w:t>
                      </w:r>
                    </w:p>
                  </w:txbxContent>
                </v:textbox>
                <w10:wrap anchorx="margin"/>
              </v:shape>
            </w:pict>
          </mc:Fallback>
        </mc:AlternateContent>
      </w:r>
    </w:p>
    <w:p w14:paraId="5AF8C6B2" w14:textId="77777777" w:rsidR="000C010A" w:rsidRPr="00647C5B" w:rsidRDefault="000C010A" w:rsidP="000C010A">
      <w:pPr>
        <w:spacing w:line="23" w:lineRule="atLeast"/>
        <w:rPr>
          <w:rFonts w:ascii="Arial" w:hAnsi="Arial" w:cs="Arial"/>
          <w:i/>
          <w:iCs/>
        </w:rPr>
        <w:sectPr w:rsidR="000C010A" w:rsidRPr="00647C5B" w:rsidSect="00585DA9">
          <w:footerReference w:type="even" r:id="rId16"/>
          <w:footerReference w:type="default" r:id="rId17"/>
          <w:headerReference w:type="first" r:id="rId18"/>
          <w:pgSz w:w="12240" w:h="15840"/>
          <w:pgMar w:top="1440" w:right="1440" w:bottom="1440" w:left="1440" w:header="720" w:footer="720" w:gutter="0"/>
          <w:pgNumType w:start="0"/>
          <w:cols w:space="720"/>
          <w:titlePg/>
          <w:docGrid w:linePitch="360"/>
        </w:sectPr>
      </w:pPr>
      <w:r w:rsidRPr="00647C5B">
        <w:rPr>
          <w:rFonts w:ascii="Arial" w:hAnsi="Arial" w:cs="Arial"/>
          <w:noProof/>
        </w:rPr>
        <w:lastRenderedPageBreak/>
        <mc:AlternateContent>
          <mc:Choice Requires="wpg">
            <w:drawing>
              <wp:anchor distT="0" distB="0" distL="114300" distR="114300" simplePos="0" relativeHeight="251669507" behindDoc="0" locked="0" layoutInCell="1" allowOverlap="1" wp14:anchorId="7377AF11" wp14:editId="44515CCE">
                <wp:simplePos x="0" y="0"/>
                <wp:positionH relativeFrom="column">
                  <wp:posOffset>-15240</wp:posOffset>
                </wp:positionH>
                <wp:positionV relativeFrom="paragraph">
                  <wp:posOffset>95250</wp:posOffset>
                </wp:positionV>
                <wp:extent cx="6004560" cy="8069580"/>
                <wp:effectExtent l="114300" t="95250" r="15240" b="160020"/>
                <wp:wrapSquare wrapText="bothSides"/>
                <wp:docPr id="7" name="Group 7"/>
                <wp:cNvGraphicFramePr/>
                <a:graphic xmlns:a="http://schemas.openxmlformats.org/drawingml/2006/main">
                  <a:graphicData uri="http://schemas.microsoft.com/office/word/2010/wordprocessingGroup">
                    <wpg:wgp>
                      <wpg:cNvGrpSpPr/>
                      <wpg:grpSpPr>
                        <a:xfrm>
                          <a:off x="0" y="0"/>
                          <a:ext cx="6004560" cy="8069580"/>
                          <a:chOff x="-8709" y="0"/>
                          <a:chExt cx="6356804" cy="8069580"/>
                        </a:xfrm>
                      </wpg:grpSpPr>
                      <wpg:grpSp>
                        <wpg:cNvPr id="8" name="Group 8"/>
                        <wpg:cNvGrpSpPr/>
                        <wpg:grpSpPr>
                          <a:xfrm>
                            <a:off x="-8709" y="0"/>
                            <a:ext cx="6356804" cy="8069580"/>
                            <a:chOff x="-10244" y="-146839"/>
                            <a:chExt cx="6357648" cy="8069781"/>
                          </a:xfrm>
                        </wpg:grpSpPr>
                        <pic:pic xmlns:pic="http://schemas.openxmlformats.org/drawingml/2006/picture">
                          <pic:nvPicPr>
                            <pic:cNvPr id="9" name="Picture 9"/>
                            <pic:cNvPicPr>
                              <a:picLocks noChangeAspect="1"/>
                            </pic:cNvPicPr>
                          </pic:nvPicPr>
                          <pic:blipFill>
                            <a:blip r:embed="rId19" cstate="print">
                              <a:extLst>
                                <a:ext uri="{28A0092B-C50C-407E-A947-70E740481C1C}">
                                  <a14:useLocalDpi xmlns:a14="http://schemas.microsoft.com/office/drawing/2010/main" val="0"/>
                                </a:ext>
                              </a:extLst>
                            </a:blip>
                            <a:srcRect/>
                            <a:stretch/>
                          </pic:blipFill>
                          <pic:spPr bwMode="auto">
                            <a:xfrm>
                              <a:off x="-10244" y="3981357"/>
                              <a:ext cx="1410265" cy="19946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pic:pic xmlns:pic="http://schemas.openxmlformats.org/drawingml/2006/picture">
                          <pic:nvPicPr>
                            <pic:cNvPr id="10" name="Picture 10"/>
                            <pic:cNvPicPr>
                              <a:picLocks noChangeAspect="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6125878"/>
                              <a:ext cx="1391920" cy="17881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wpg:grpSp>
                          <wpg:cNvPr id="11" name="Group 11"/>
                          <wpg:cNvGrpSpPr/>
                          <wpg:grpSpPr>
                            <a:xfrm>
                              <a:off x="0" y="-146839"/>
                              <a:ext cx="6347404" cy="3960770"/>
                              <a:chOff x="0" y="-146839"/>
                              <a:chExt cx="6347404" cy="3960770"/>
                            </a:xfrm>
                          </wpg:grpSpPr>
                          <pic:pic xmlns:pic="http://schemas.openxmlformats.org/drawingml/2006/picture">
                            <pic:nvPicPr>
                              <pic:cNvPr id="12" name="Picture 12"/>
                              <pic:cNvPicPr>
                                <a:picLocks noChangeAspect="1"/>
                              </pic:cNvPicPr>
                            </pic:nvPicPr>
                            <pic:blipFill>
                              <a:blip r:embed="rId21" cstate="print">
                                <a:extLst>
                                  <a:ext uri="{28A0092B-C50C-407E-A947-70E740481C1C}">
                                    <a14:useLocalDpi xmlns:a14="http://schemas.microsoft.com/office/drawing/2010/main" val="0"/>
                                  </a:ext>
                                </a:extLst>
                              </a:blip>
                              <a:srcRect/>
                              <a:stretch/>
                            </pic:blipFill>
                            <pic:spPr bwMode="auto">
                              <a:xfrm>
                                <a:off x="40769" y="868039"/>
                                <a:ext cx="646514" cy="9144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pic:pic xmlns:pic="http://schemas.openxmlformats.org/drawingml/2006/picture">
                            <pic:nvPicPr>
                              <pic:cNvPr id="13" name="Picture 13"/>
                              <pic:cNvPicPr>
                                <a:picLocks noChangeAspect="1"/>
                              </pic:cNvPicPr>
                            </pic:nvPicPr>
                            <pic:blipFill>
                              <a:blip r:embed="rId22" cstate="print">
                                <a:extLst>
                                  <a:ext uri="{28A0092B-C50C-407E-A947-70E740481C1C}">
                                    <a14:useLocalDpi xmlns:a14="http://schemas.microsoft.com/office/drawing/2010/main" val="0"/>
                                  </a:ext>
                                </a:extLst>
                              </a:blip>
                              <a:srcRect t="4466" b="4466"/>
                              <a:stretch/>
                            </pic:blipFill>
                            <pic:spPr bwMode="auto">
                              <a:xfrm>
                                <a:off x="0" y="2039106"/>
                                <a:ext cx="1377950" cy="17748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ic:spPr>
                          </pic:pic>
                          <wps:wsp>
                            <wps:cNvPr id="14" name="Rectangle 14"/>
                            <wps:cNvSpPr/>
                            <wps:spPr>
                              <a:xfrm>
                                <a:off x="2262639" y="26698"/>
                                <a:ext cx="4084765" cy="1755747"/>
                              </a:xfrm>
                              <a:prstGeom prst="rect">
                                <a:avLst/>
                              </a:prstGeom>
                              <a:noFill/>
                              <a:ln>
                                <a:solidFill>
                                  <a:srgbClr val="00B0F0"/>
                                </a:solidFill>
                                <a:prstDash val="lgDashDot"/>
                              </a:ln>
                            </wps:spPr>
                            <wps:style>
                              <a:lnRef idx="2">
                                <a:schemeClr val="accent1">
                                  <a:shade val="50000"/>
                                </a:schemeClr>
                              </a:lnRef>
                              <a:fillRef idx="1">
                                <a:schemeClr val="accent1"/>
                              </a:fillRef>
                              <a:effectRef idx="0">
                                <a:schemeClr val="accent1"/>
                              </a:effectRef>
                              <a:fontRef idx="minor">
                                <a:schemeClr val="lt1"/>
                              </a:fontRef>
                            </wps:style>
                            <wps:txbx>
                              <w:txbxContent>
                                <w:p w14:paraId="21270720" w14:textId="2007F67F" w:rsidR="000C010A" w:rsidRPr="00AB5634" w:rsidRDefault="000C010A" w:rsidP="000C010A">
                                  <w:pPr>
                                    <w:jc w:val="center"/>
                                    <w:rPr>
                                      <w:rFonts w:ascii="Arial" w:hAnsi="Arial" w:cs="Arial"/>
                                      <w:color w:val="000000" w:themeColor="text1"/>
                                      <w:sz w:val="24"/>
                                      <w:szCs w:val="24"/>
                                    </w:rPr>
                                  </w:pPr>
                                  <w:r w:rsidRPr="00AB5634">
                                    <w:rPr>
                                      <w:rFonts w:ascii="Arial" w:hAnsi="Arial" w:cs="Arial"/>
                                      <w:color w:val="000000" w:themeColor="text1"/>
                                      <w:sz w:val="24"/>
                                      <w:szCs w:val="24"/>
                                    </w:rPr>
                                    <w:t>Guides for schools, teachers and caregivers</w:t>
                                  </w:r>
                                  <w:r w:rsidRPr="00AB5634">
                                    <w:rPr>
                                      <w:rFonts w:ascii="Arial" w:hAnsi="Arial" w:cs="Arial"/>
                                      <w:b/>
                                      <w:bCs/>
                                      <w:color w:val="000000" w:themeColor="text1"/>
                                      <w:sz w:val="24"/>
                                      <w:szCs w:val="24"/>
                                    </w:rPr>
                                    <w:t xml:space="preserve"> </w:t>
                                  </w:r>
                                  <w:r w:rsidRPr="00AB5634">
                                    <w:rPr>
                                      <w:rFonts w:ascii="Arial" w:hAnsi="Arial" w:cs="Arial"/>
                                      <w:color w:val="000000" w:themeColor="text1"/>
                                      <w:sz w:val="24"/>
                                      <w:szCs w:val="24"/>
                                    </w:rPr>
                                    <w:t xml:space="preserve">of </w:t>
                                  </w:r>
                                  <w:r w:rsidR="00E32105" w:rsidRPr="00AB5634">
                                    <w:rPr>
                                      <w:rFonts w:ascii="Arial" w:hAnsi="Arial" w:cs="Arial"/>
                                      <w:color w:val="000000" w:themeColor="text1"/>
                                      <w:sz w:val="24"/>
                                      <w:szCs w:val="24"/>
                                    </w:rPr>
                                    <w:t>children with disabilities</w:t>
                                  </w:r>
                                  <w:r w:rsidRPr="00AB5634">
                                    <w:rPr>
                                      <w:rFonts w:ascii="Arial" w:hAnsi="Arial" w:cs="Arial"/>
                                      <w:color w:val="000000" w:themeColor="text1"/>
                                      <w:sz w:val="24"/>
                                      <w:szCs w:val="24"/>
                                    </w:rPr>
                                    <w:t xml:space="preserve"> are the first document</w:t>
                                  </w:r>
                                  <w:r w:rsidR="00246AC2" w:rsidRPr="00AB5634">
                                    <w:rPr>
                                      <w:rFonts w:ascii="Arial" w:hAnsi="Arial" w:cs="Arial"/>
                                      <w:color w:val="000000" w:themeColor="text1"/>
                                      <w:sz w:val="24"/>
                                      <w:szCs w:val="24"/>
                                    </w:rPr>
                                    <w:t>s</w:t>
                                  </w:r>
                                  <w:r w:rsidRPr="00AB5634">
                                    <w:rPr>
                                      <w:rFonts w:ascii="Arial" w:hAnsi="Arial" w:cs="Arial"/>
                                      <w:color w:val="000000" w:themeColor="text1"/>
                                      <w:sz w:val="24"/>
                                      <w:szCs w:val="24"/>
                                    </w:rPr>
                                    <w:t xml:space="preserve"> of </w:t>
                                  </w:r>
                                  <w:r w:rsidR="00E32105" w:rsidRPr="00AB5634">
                                    <w:rPr>
                                      <w:rFonts w:ascii="Arial" w:hAnsi="Arial" w:cs="Arial"/>
                                      <w:color w:val="000000" w:themeColor="text1"/>
                                      <w:sz w:val="24"/>
                                      <w:szCs w:val="24"/>
                                    </w:rPr>
                                    <w:t xml:space="preserve">this </w:t>
                                  </w:r>
                                  <w:r w:rsidRPr="00AB5634">
                                    <w:rPr>
                                      <w:rFonts w:ascii="Arial" w:hAnsi="Arial" w:cs="Arial"/>
                                      <w:color w:val="000000" w:themeColor="text1"/>
                                      <w:sz w:val="24"/>
                                      <w:szCs w:val="24"/>
                                    </w:rPr>
                                    <w:t xml:space="preserve">series. These guides are </w:t>
                                  </w:r>
                                  <w:r w:rsidR="001E3717" w:rsidRPr="00AB5634">
                                    <w:rPr>
                                      <w:rFonts w:ascii="Arial" w:hAnsi="Arial" w:cs="Arial"/>
                                      <w:color w:val="000000" w:themeColor="text1"/>
                                      <w:sz w:val="24"/>
                                      <w:szCs w:val="24"/>
                                    </w:rPr>
                                    <w:t>intended</w:t>
                                  </w:r>
                                  <w:r w:rsidRPr="00AB5634">
                                    <w:rPr>
                                      <w:rFonts w:ascii="Arial" w:hAnsi="Arial" w:cs="Arial"/>
                                      <w:color w:val="000000" w:themeColor="text1"/>
                                      <w:sz w:val="24"/>
                                      <w:szCs w:val="24"/>
                                    </w:rPr>
                                    <w:t xml:space="preserve"> to support caregivers to understand their rights, identify their needs</w:t>
                                  </w:r>
                                  <w:r w:rsidR="00180CCB" w:rsidRPr="00AB5634">
                                    <w:rPr>
                                      <w:rFonts w:ascii="Arial" w:hAnsi="Arial" w:cs="Arial"/>
                                      <w:color w:val="000000" w:themeColor="text1"/>
                                      <w:sz w:val="24"/>
                                      <w:szCs w:val="24"/>
                                    </w:rPr>
                                    <w:t xml:space="preserve"> and </w:t>
                                  </w:r>
                                  <w:r w:rsidRPr="00AB5634">
                                    <w:rPr>
                                      <w:rFonts w:ascii="Arial" w:hAnsi="Arial" w:cs="Arial"/>
                                      <w:color w:val="000000" w:themeColor="text1"/>
                                      <w:sz w:val="24"/>
                                      <w:szCs w:val="24"/>
                                    </w:rPr>
                                    <w:t>challenges</w:t>
                                  </w:r>
                                  <w:r w:rsidR="00180CCB" w:rsidRPr="00AB5634">
                                    <w:rPr>
                                      <w:rFonts w:ascii="Arial" w:hAnsi="Arial" w:cs="Arial"/>
                                      <w:color w:val="000000" w:themeColor="text1"/>
                                      <w:sz w:val="24"/>
                                      <w:szCs w:val="24"/>
                                    </w:rPr>
                                    <w:t>,</w:t>
                                  </w:r>
                                  <w:r w:rsidRPr="00AB5634">
                                    <w:rPr>
                                      <w:rFonts w:ascii="Arial" w:hAnsi="Arial" w:cs="Arial"/>
                                      <w:color w:val="000000" w:themeColor="text1"/>
                                      <w:sz w:val="24"/>
                                      <w:szCs w:val="24"/>
                                    </w:rPr>
                                    <w:t xml:space="preserve"> and find ways to come up with solutions.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 name="Right Brace 15"/>
                            <wps:cNvSpPr/>
                            <wps:spPr>
                              <a:xfrm>
                                <a:off x="1652675" y="-146839"/>
                                <a:ext cx="455939" cy="1762100"/>
                              </a:xfrm>
                              <a:prstGeom prst="rightBrace">
                                <a:avLst>
                                  <a:gd name="adj1" fmla="val 9492"/>
                                  <a:gd name="adj2" fmla="val 49198"/>
                                </a:avLst>
                              </a:prstGeom>
                              <a:ln>
                                <a:solidFill>
                                  <a:schemeClr val="bg1">
                                    <a:lumMod val="50000"/>
                                  </a:schemeClr>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 name="Rectangle 16"/>
                            <wps:cNvSpPr/>
                            <wps:spPr>
                              <a:xfrm>
                                <a:off x="2262639" y="2066763"/>
                                <a:ext cx="4084765" cy="1691745"/>
                              </a:xfrm>
                              <a:prstGeom prst="rect">
                                <a:avLst/>
                              </a:prstGeom>
                              <a:noFill/>
                              <a:ln>
                                <a:solidFill>
                                  <a:srgbClr val="00B0F0"/>
                                </a:solidFill>
                                <a:prstDash val="lgDashDot"/>
                              </a:ln>
                            </wps:spPr>
                            <wps:style>
                              <a:lnRef idx="2">
                                <a:schemeClr val="accent1">
                                  <a:shade val="50000"/>
                                </a:schemeClr>
                              </a:lnRef>
                              <a:fillRef idx="1">
                                <a:schemeClr val="accent1"/>
                              </a:fillRef>
                              <a:effectRef idx="0">
                                <a:schemeClr val="accent1"/>
                              </a:effectRef>
                              <a:fontRef idx="minor">
                                <a:schemeClr val="lt1"/>
                              </a:fontRef>
                            </wps:style>
                            <wps:txbx>
                              <w:txbxContent>
                                <w:p w14:paraId="0B813BF9" w14:textId="6ABABD6E" w:rsidR="000C010A" w:rsidRPr="00AB5634" w:rsidRDefault="000C010A" w:rsidP="00AB5634">
                                  <w:pPr>
                                    <w:jc w:val="center"/>
                                    <w:rPr>
                                      <w:rFonts w:ascii="Arial" w:hAnsi="Arial" w:cs="Arial"/>
                                      <w:color w:val="000000" w:themeColor="text1"/>
                                      <w:sz w:val="24"/>
                                      <w:szCs w:val="24"/>
                                    </w:rPr>
                                  </w:pPr>
                                  <w:r w:rsidRPr="00AB5634">
                                    <w:rPr>
                                      <w:rFonts w:ascii="Arial" w:hAnsi="Arial" w:cs="Arial"/>
                                      <w:color w:val="000000" w:themeColor="text1"/>
                                      <w:sz w:val="24"/>
                                      <w:szCs w:val="24"/>
                                    </w:rPr>
                                    <w:t xml:space="preserve">The </w:t>
                                  </w:r>
                                  <w:r w:rsidRPr="00AB5634">
                                    <w:rPr>
                                      <w:rFonts w:ascii="Arial" w:hAnsi="Arial" w:cs="Arial"/>
                                      <w:b/>
                                      <w:bCs/>
                                      <w:color w:val="000000" w:themeColor="text1"/>
                                      <w:sz w:val="24"/>
                                      <w:szCs w:val="24"/>
                                    </w:rPr>
                                    <w:t>Workbook</w:t>
                                  </w:r>
                                  <w:r w:rsidRPr="00AB5634">
                                    <w:rPr>
                                      <w:rFonts w:ascii="Arial" w:hAnsi="Arial" w:cs="Arial"/>
                                      <w:color w:val="000000" w:themeColor="text1"/>
                                      <w:sz w:val="24"/>
                                      <w:szCs w:val="24"/>
                                    </w:rPr>
                                    <w:t xml:space="preserve"> contains tools that can help you think more about and work on the questions raised in this guide. These tools will help you think about the specific solutions that caregivers may need and how schools and teachers can </w:t>
                                  </w:r>
                                  <w:r w:rsidR="00246AC2" w:rsidRPr="00AB5634">
                                    <w:rPr>
                                      <w:rFonts w:ascii="Arial" w:hAnsi="Arial" w:cs="Arial"/>
                                      <w:color w:val="000000" w:themeColor="text1"/>
                                      <w:sz w:val="24"/>
                                      <w:szCs w:val="24"/>
                                    </w:rPr>
                                    <w:t xml:space="preserve">help </w:t>
                                  </w:r>
                                  <w:r w:rsidRPr="00AB5634">
                                    <w:rPr>
                                      <w:rFonts w:ascii="Arial" w:hAnsi="Arial" w:cs="Arial"/>
                                      <w:color w:val="000000" w:themeColor="text1"/>
                                      <w:sz w:val="24"/>
                                      <w:szCs w:val="24"/>
                                    </w:rPr>
                                    <w:t>them in the process.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 name="Right Brace 17"/>
                            <wps:cNvSpPr/>
                            <wps:spPr>
                              <a:xfrm>
                                <a:off x="1652675" y="2040065"/>
                                <a:ext cx="462658" cy="1762125"/>
                              </a:xfrm>
                              <a:prstGeom prst="rightBrace">
                                <a:avLst>
                                  <a:gd name="adj1" fmla="val 29172"/>
                                  <a:gd name="adj2" fmla="val 49198"/>
                                </a:avLst>
                              </a:prstGeom>
                              <a:ln>
                                <a:solidFill>
                                  <a:schemeClr val="bg1">
                                    <a:lumMod val="50000"/>
                                  </a:schemeClr>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8" name="Rectangle 18"/>
                          <wps:cNvSpPr/>
                          <wps:spPr>
                            <a:xfrm>
                              <a:off x="2252304" y="4057558"/>
                              <a:ext cx="4084765" cy="1872705"/>
                            </a:xfrm>
                            <a:prstGeom prst="rect">
                              <a:avLst/>
                            </a:prstGeom>
                            <a:noFill/>
                            <a:ln>
                              <a:solidFill>
                                <a:srgbClr val="00B0F0"/>
                              </a:solidFill>
                              <a:prstDash val="lgDashDot"/>
                            </a:ln>
                          </wps:spPr>
                          <wps:style>
                            <a:lnRef idx="2">
                              <a:schemeClr val="accent1">
                                <a:shade val="50000"/>
                              </a:schemeClr>
                            </a:lnRef>
                            <a:fillRef idx="1">
                              <a:schemeClr val="accent1"/>
                            </a:fillRef>
                            <a:effectRef idx="0">
                              <a:schemeClr val="accent1"/>
                            </a:effectRef>
                            <a:fontRef idx="minor">
                              <a:schemeClr val="lt1"/>
                            </a:fontRef>
                          </wps:style>
                          <wps:txbx>
                            <w:txbxContent>
                              <w:p w14:paraId="1B719ABF" w14:textId="52966EA0" w:rsidR="000C010A" w:rsidRPr="00AB5634" w:rsidRDefault="00E7417B" w:rsidP="00AB5634">
                                <w:pPr>
                                  <w:jc w:val="center"/>
                                  <w:rPr>
                                    <w:rFonts w:ascii="Arial" w:hAnsi="Arial" w:cs="Arial"/>
                                    <w:color w:val="000000"/>
                                    <w:sz w:val="24"/>
                                    <w:szCs w:val="24"/>
                                  </w:rPr>
                                </w:pPr>
                                <w:r w:rsidRPr="00AB5634">
                                  <w:rPr>
                                    <w:rFonts w:ascii="Arial" w:hAnsi="Arial" w:cs="Arial"/>
                                    <w:color w:val="000000"/>
                                    <w:sz w:val="24"/>
                                    <w:szCs w:val="24"/>
                                  </w:rPr>
                                  <w:t>The</w:t>
                                </w:r>
                                <w:r w:rsidR="000C010A" w:rsidRPr="00AB5634">
                                  <w:rPr>
                                    <w:rFonts w:ascii="Arial" w:hAnsi="Arial" w:cs="Arial"/>
                                    <w:color w:val="000000"/>
                                    <w:sz w:val="24"/>
                                    <w:szCs w:val="24"/>
                                  </w:rPr>
                                  <w:t xml:space="preserve"> </w:t>
                                </w:r>
                                <w:r w:rsidR="000C010A" w:rsidRPr="00AB5634">
                                  <w:rPr>
                                    <w:rFonts w:ascii="Arial" w:hAnsi="Arial" w:cs="Arial"/>
                                    <w:b/>
                                    <w:bCs/>
                                    <w:color w:val="000000"/>
                                    <w:sz w:val="24"/>
                                    <w:szCs w:val="24"/>
                                  </w:rPr>
                                  <w:t xml:space="preserve">Directory of </w:t>
                                </w:r>
                                <w:r w:rsidR="00246AC2" w:rsidRPr="00AB5634">
                                  <w:rPr>
                                    <w:rFonts w:ascii="Arial" w:hAnsi="Arial" w:cs="Arial"/>
                                    <w:b/>
                                    <w:bCs/>
                                    <w:color w:val="000000"/>
                                    <w:sz w:val="24"/>
                                    <w:szCs w:val="24"/>
                                  </w:rPr>
                                  <w:t>Resources</w:t>
                                </w:r>
                                <w:r w:rsidR="000C010A" w:rsidRPr="00AB5634">
                                  <w:rPr>
                                    <w:rFonts w:ascii="Arial" w:hAnsi="Arial" w:cs="Arial"/>
                                    <w:color w:val="000000"/>
                                    <w:sz w:val="24"/>
                                    <w:szCs w:val="24"/>
                                  </w:rPr>
                                  <w:t xml:space="preserve"> has </w:t>
                                </w:r>
                                <w:r w:rsidR="00D53D86" w:rsidRPr="00AB5634">
                                  <w:rPr>
                                    <w:rFonts w:ascii="Arial" w:hAnsi="Arial" w:cs="Arial"/>
                                    <w:color w:val="000000"/>
                                    <w:sz w:val="24"/>
                                    <w:szCs w:val="24"/>
                                  </w:rPr>
                                  <w:t xml:space="preserve">helpful </w:t>
                                </w:r>
                                <w:r w:rsidR="000C010A" w:rsidRPr="00AB5634">
                                  <w:rPr>
                                    <w:rFonts w:ascii="Arial" w:hAnsi="Arial" w:cs="Arial"/>
                                    <w:color w:val="000000"/>
                                    <w:sz w:val="24"/>
                                    <w:szCs w:val="24"/>
                                  </w:rPr>
                                  <w:t>materials, information and links. It is a useful first place for caregivers, teachers and schools to look for solutions to challenges they have identified. All the resources are free</w:t>
                                </w:r>
                                <w:r w:rsidR="00D53D86" w:rsidRPr="00AB5634">
                                  <w:rPr>
                                    <w:rFonts w:ascii="Arial" w:hAnsi="Arial" w:cs="Arial"/>
                                    <w:color w:val="000000"/>
                                    <w:sz w:val="24"/>
                                    <w:szCs w:val="24"/>
                                  </w:rPr>
                                  <w:t>,</w:t>
                                </w:r>
                                <w:r w:rsidR="000C010A" w:rsidRPr="00AB5634">
                                  <w:rPr>
                                    <w:rFonts w:ascii="Arial" w:hAnsi="Arial" w:cs="Arial"/>
                                    <w:color w:val="000000"/>
                                    <w:sz w:val="24"/>
                                    <w:szCs w:val="24"/>
                                  </w:rPr>
                                  <w:t xml:space="preserve"> although schools may help caregivers </w:t>
                                </w:r>
                                <w:r w:rsidR="00D53D86" w:rsidRPr="00AB5634">
                                  <w:rPr>
                                    <w:rFonts w:ascii="Arial" w:hAnsi="Arial" w:cs="Arial"/>
                                    <w:color w:val="000000"/>
                                    <w:sz w:val="24"/>
                                    <w:szCs w:val="24"/>
                                  </w:rPr>
                                  <w:t xml:space="preserve">to </w:t>
                                </w:r>
                                <w:r w:rsidR="000C010A" w:rsidRPr="00AB5634">
                                  <w:rPr>
                                    <w:rFonts w:ascii="Arial" w:hAnsi="Arial" w:cs="Arial"/>
                                    <w:color w:val="000000"/>
                                    <w:sz w:val="24"/>
                                    <w:szCs w:val="24"/>
                                  </w:rPr>
                                  <w:t>print the materials.</w:t>
                                </w:r>
                              </w:p>
                              <w:p w14:paraId="704A4649" w14:textId="193C994C" w:rsidR="000C010A" w:rsidRPr="00AB5634" w:rsidRDefault="000C010A" w:rsidP="000C010A">
                                <w:pPr>
                                  <w:jc w:val="center"/>
                                  <w:rPr>
                                    <w:rFonts w:ascii="Arial" w:hAnsi="Arial" w:cs="Arial"/>
                                    <w:color w:val="000000"/>
                                    <w:sz w:val="24"/>
                                    <w:szCs w:val="24"/>
                                  </w:rPr>
                                </w:pPr>
                                <w:r w:rsidRPr="00AB5634">
                                  <w:rPr>
                                    <w:rFonts w:ascii="Arial" w:hAnsi="Arial" w:cs="Arial"/>
                                    <w:color w:val="000000"/>
                                    <w:sz w:val="24"/>
                                    <w:szCs w:val="24"/>
                                  </w:rPr>
                                  <w:t xml:space="preserve">The summary table on </w:t>
                                </w:r>
                                <w:r w:rsidR="00D53D86" w:rsidRPr="00AB5634">
                                  <w:rPr>
                                    <w:rFonts w:ascii="Arial" w:hAnsi="Arial" w:cs="Arial"/>
                                    <w:color w:val="000000"/>
                                    <w:sz w:val="24"/>
                                    <w:szCs w:val="24"/>
                                  </w:rPr>
                                  <w:t xml:space="preserve">page 4 </w:t>
                                </w:r>
                                <w:r w:rsidRPr="00AB5634">
                                  <w:rPr>
                                    <w:rFonts w:ascii="Arial" w:hAnsi="Arial" w:cs="Arial"/>
                                    <w:color w:val="000000"/>
                                    <w:sz w:val="24"/>
                                    <w:szCs w:val="24"/>
                                  </w:rPr>
                                  <w:t>tells you what challenge, need and age group each resource is best suited for.</w:t>
                                </w:r>
                              </w:p>
                              <w:p w14:paraId="6C77417F" w14:textId="77777777" w:rsidR="000C010A" w:rsidRPr="00477369" w:rsidRDefault="000C010A" w:rsidP="000C010A">
                                <w:pPr>
                                  <w:rPr>
                                    <w:rFonts w:ascii="Calibri" w:hAnsi="Calibri" w:cs="Calibri"/>
                                  </w:rPr>
                                </w:pPr>
                                <w:r w:rsidRPr="00972CB0">
                                  <w:rPr>
                                    <w:rFonts w:ascii="Calibri" w:hAnsi="Calibri" w:cs="Calibri"/>
                                  </w:rPr>
                                  <w:t>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 name="Right Brace 19"/>
                          <wps:cNvSpPr/>
                          <wps:spPr>
                            <a:xfrm>
                              <a:off x="1652675" y="4083931"/>
                              <a:ext cx="479020" cy="1762125"/>
                            </a:xfrm>
                            <a:prstGeom prst="rightBrace">
                              <a:avLst>
                                <a:gd name="adj1" fmla="val 29172"/>
                                <a:gd name="adj2" fmla="val 49198"/>
                              </a:avLst>
                            </a:prstGeom>
                            <a:ln>
                              <a:solidFill>
                                <a:schemeClr val="bg1">
                                  <a:lumMod val="50000"/>
                                </a:schemeClr>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 name="Right Brace 20"/>
                          <wps:cNvSpPr/>
                          <wps:spPr>
                            <a:xfrm>
                              <a:off x="1652675" y="6140497"/>
                              <a:ext cx="469333" cy="1762125"/>
                            </a:xfrm>
                            <a:prstGeom prst="rightBrace">
                              <a:avLst>
                                <a:gd name="adj1" fmla="val 29172"/>
                                <a:gd name="adj2" fmla="val 49198"/>
                              </a:avLst>
                            </a:prstGeom>
                            <a:ln>
                              <a:solidFill>
                                <a:schemeClr val="bg1">
                                  <a:lumMod val="50000"/>
                                </a:schemeClr>
                              </a:solidFill>
                            </a:ln>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 name="Rectangle 21"/>
                          <wps:cNvSpPr/>
                          <wps:spPr>
                            <a:xfrm>
                              <a:off x="2262639" y="6167195"/>
                              <a:ext cx="4084765" cy="1755747"/>
                            </a:xfrm>
                            <a:prstGeom prst="rect">
                              <a:avLst/>
                            </a:prstGeom>
                            <a:solidFill>
                              <a:schemeClr val="accent3">
                                <a:lumMod val="20000"/>
                                <a:lumOff val="80000"/>
                              </a:schemeClr>
                            </a:solidFill>
                            <a:ln>
                              <a:solidFill>
                                <a:srgbClr val="00B0F0"/>
                              </a:solidFill>
                              <a:prstDash val="lgDashDot"/>
                            </a:ln>
                          </wps:spPr>
                          <wps:style>
                            <a:lnRef idx="2">
                              <a:schemeClr val="accent1">
                                <a:shade val="50000"/>
                              </a:schemeClr>
                            </a:lnRef>
                            <a:fillRef idx="1">
                              <a:schemeClr val="accent1"/>
                            </a:fillRef>
                            <a:effectRef idx="0">
                              <a:schemeClr val="accent1"/>
                            </a:effectRef>
                            <a:fontRef idx="minor">
                              <a:schemeClr val="lt1"/>
                            </a:fontRef>
                          </wps:style>
                          <wps:txbx>
                            <w:txbxContent>
                              <w:p w14:paraId="5D04B7E5" w14:textId="44D1B886" w:rsidR="000C010A" w:rsidRPr="00AB5634" w:rsidRDefault="00E7417B" w:rsidP="00237BA7">
                                <w:pPr>
                                  <w:jc w:val="center"/>
                                  <w:rPr>
                                    <w:color w:val="000000" w:themeColor="text1"/>
                                    <w:sz w:val="24"/>
                                    <w:szCs w:val="24"/>
                                  </w:rPr>
                                </w:pPr>
                                <w:r w:rsidRPr="00AB5634">
                                  <w:rPr>
                                    <w:rFonts w:ascii="Arial" w:hAnsi="Arial" w:cs="Arial"/>
                                    <w:bCs/>
                                    <w:color w:val="000000" w:themeColor="text1"/>
                                    <w:sz w:val="24"/>
                                    <w:szCs w:val="24"/>
                                  </w:rPr>
                                  <w:t>This</w:t>
                                </w:r>
                                <w:r w:rsidR="000C010A" w:rsidRPr="00AB5634">
                                  <w:rPr>
                                    <w:rFonts w:ascii="Arial" w:hAnsi="Arial" w:cs="Arial"/>
                                    <w:bCs/>
                                    <w:color w:val="000000" w:themeColor="text1"/>
                                    <w:sz w:val="24"/>
                                    <w:szCs w:val="24"/>
                                  </w:rPr>
                                  <w:t xml:space="preserve"> </w:t>
                                </w:r>
                                <w:r w:rsidR="000C010A" w:rsidRPr="00AB5634">
                                  <w:rPr>
                                    <w:rFonts w:ascii="Arial" w:hAnsi="Arial" w:cs="Arial"/>
                                    <w:b/>
                                    <w:color w:val="000000" w:themeColor="text1"/>
                                    <w:sz w:val="24"/>
                                    <w:szCs w:val="24"/>
                                  </w:rPr>
                                  <w:t xml:space="preserve">Directory of </w:t>
                                </w:r>
                                <w:r w:rsidR="00180CCB" w:rsidRPr="00AB5634">
                                  <w:rPr>
                                    <w:rFonts w:ascii="Arial" w:hAnsi="Arial" w:cs="Arial"/>
                                    <w:b/>
                                    <w:color w:val="000000" w:themeColor="text1"/>
                                    <w:sz w:val="24"/>
                                    <w:szCs w:val="24"/>
                                  </w:rPr>
                                  <w:t xml:space="preserve">Associations and </w:t>
                                </w:r>
                                <w:r w:rsidR="000C010A" w:rsidRPr="00AB5634">
                                  <w:rPr>
                                    <w:rFonts w:ascii="Arial" w:hAnsi="Arial" w:cs="Arial"/>
                                    <w:b/>
                                    <w:color w:val="000000" w:themeColor="text1"/>
                                    <w:sz w:val="24"/>
                                    <w:szCs w:val="24"/>
                                  </w:rPr>
                                  <w:t xml:space="preserve">Organizations </w:t>
                                </w:r>
                                <w:r w:rsidR="000C010A" w:rsidRPr="00AB5634">
                                  <w:rPr>
                                    <w:rFonts w:ascii="Arial" w:hAnsi="Arial" w:cs="Arial"/>
                                    <w:bCs/>
                                    <w:color w:val="000000" w:themeColor="text1"/>
                                    <w:sz w:val="24"/>
                                    <w:szCs w:val="24"/>
                                  </w:rPr>
                                  <w:t>has a list of local associations</w:t>
                                </w:r>
                                <w:r w:rsidRPr="00AB5634">
                                  <w:rPr>
                                    <w:rFonts w:ascii="Arial" w:hAnsi="Arial" w:cs="Arial"/>
                                    <w:bCs/>
                                    <w:color w:val="000000" w:themeColor="text1"/>
                                    <w:sz w:val="24"/>
                                    <w:szCs w:val="24"/>
                                  </w:rPr>
                                  <w:t xml:space="preserve">, </w:t>
                                </w:r>
                                <w:r w:rsidR="000C010A" w:rsidRPr="00AB5634">
                                  <w:rPr>
                                    <w:rFonts w:ascii="Arial" w:hAnsi="Arial" w:cs="Arial"/>
                                    <w:bCs/>
                                    <w:color w:val="000000" w:themeColor="text1"/>
                                    <w:sz w:val="24"/>
                                    <w:szCs w:val="24"/>
                                  </w:rPr>
                                  <w:t xml:space="preserve">organizations </w:t>
                                </w:r>
                                <w:r w:rsidRPr="00AB5634">
                                  <w:rPr>
                                    <w:rFonts w:ascii="Arial" w:hAnsi="Arial" w:cs="Arial"/>
                                    <w:bCs/>
                                    <w:color w:val="000000" w:themeColor="text1"/>
                                    <w:sz w:val="24"/>
                                    <w:szCs w:val="24"/>
                                  </w:rPr>
                                  <w:t xml:space="preserve">and networks </w:t>
                                </w:r>
                                <w:r w:rsidR="000C010A" w:rsidRPr="00AB5634">
                                  <w:rPr>
                                    <w:rFonts w:ascii="Arial" w:hAnsi="Arial" w:cs="Arial"/>
                                    <w:bCs/>
                                    <w:color w:val="000000" w:themeColor="text1"/>
                                    <w:sz w:val="24"/>
                                    <w:szCs w:val="24"/>
                                  </w:rPr>
                                  <w:t xml:space="preserve">that exist to connect and support parents and caregivers of </w:t>
                                </w:r>
                                <w:r w:rsidR="00180CCB" w:rsidRPr="00AB5634">
                                  <w:rPr>
                                    <w:rFonts w:ascii="Arial" w:hAnsi="Arial" w:cs="Arial"/>
                                    <w:bCs/>
                                    <w:color w:val="000000" w:themeColor="text1"/>
                                    <w:sz w:val="24"/>
                                    <w:szCs w:val="24"/>
                                  </w:rPr>
                                  <w:t>children with disabilities</w:t>
                                </w:r>
                                <w:r w:rsidR="000C010A" w:rsidRPr="00AB5634">
                                  <w:rPr>
                                    <w:rFonts w:ascii="Arial" w:hAnsi="Arial" w:cs="Arial"/>
                                    <w:bCs/>
                                    <w:color w:val="000000" w:themeColor="text1"/>
                                    <w:sz w:val="24"/>
                                    <w:szCs w:val="24"/>
                                  </w:rPr>
                                  <w:t>. Some of them may be a good source for more information, ideas for solutions and ways to connect with others</w:t>
                                </w:r>
                                <w:r w:rsidRPr="00AB5634">
                                  <w:rPr>
                                    <w:rFonts w:ascii="Arial" w:hAnsi="Arial" w:cs="Arial"/>
                                    <w:bCs/>
                                    <w:color w:val="000000" w:themeColor="text1"/>
                                    <w:sz w:val="24"/>
                                    <w:szCs w:val="24"/>
                                  </w:rPr>
                                  <w:t xml:space="preserve"> in similar circumstances</w:t>
                                </w:r>
                                <w:r w:rsidR="000C010A" w:rsidRPr="00AB5634">
                                  <w:rPr>
                                    <w:rFonts w:ascii="Arial" w:hAnsi="Arial" w:cs="Arial"/>
                                    <w:bCs/>
                                    <w:color w:val="000000" w:themeColor="text1"/>
                                    <w:sz w:val="24"/>
                                    <w:szCs w:val="24"/>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pic:pic xmlns:pic="http://schemas.openxmlformats.org/drawingml/2006/picture">
                        <pic:nvPicPr>
                          <pic:cNvPr id="22" name="Picture 22"/>
                          <pic:cNvPicPr>
                            <a:picLocks noChangeAspect="1"/>
                          </pic:cNvPicPr>
                        </pic:nvPicPr>
                        <pic:blipFill>
                          <a:blip r:embed="rId23" cstate="print">
                            <a:extLst>
                              <a:ext uri="{28A0092B-C50C-407E-A947-70E740481C1C}">
                                <a14:useLocalDpi xmlns:a14="http://schemas.microsoft.com/office/drawing/2010/main" val="0"/>
                              </a:ext>
                            </a:extLst>
                          </a:blip>
                          <a:srcRect/>
                          <a:stretch/>
                        </pic:blipFill>
                        <pic:spPr bwMode="auto">
                          <a:xfrm>
                            <a:off x="30157" y="26698"/>
                            <a:ext cx="646440" cy="914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pic:pic xmlns:pic="http://schemas.openxmlformats.org/drawingml/2006/picture">
                        <pic:nvPicPr>
                          <pic:cNvPr id="23" name="Picture 23"/>
                          <pic:cNvPicPr>
                            <a:picLocks noChangeAspect="1"/>
                          </pic:cNvPicPr>
                        </pic:nvPicPr>
                        <pic:blipFill>
                          <a:blip r:embed="rId24" cstate="print">
                            <a:extLst>
                              <a:ext uri="{28A0092B-C50C-407E-A947-70E740481C1C}">
                                <a14:useLocalDpi xmlns:a14="http://schemas.microsoft.com/office/drawing/2010/main" val="0"/>
                              </a:ext>
                            </a:extLst>
                          </a:blip>
                          <a:srcRect/>
                          <a:stretch/>
                        </pic:blipFill>
                        <pic:spPr bwMode="auto">
                          <a:xfrm>
                            <a:off x="684933" y="393793"/>
                            <a:ext cx="646440" cy="914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wpg:wgp>
                  </a:graphicData>
                </a:graphic>
                <wp14:sizeRelH relativeFrom="margin">
                  <wp14:pctWidth>0</wp14:pctWidth>
                </wp14:sizeRelH>
                <wp14:sizeRelV relativeFrom="margin">
                  <wp14:pctHeight>0</wp14:pctHeight>
                </wp14:sizeRelV>
              </wp:anchor>
            </w:drawing>
          </mc:Choice>
          <mc:Fallback>
            <w:pict>
              <v:group w14:anchorId="7377AF11" id="Group 7" o:spid="_x0000_s1037" style="position:absolute;margin-left:-1.2pt;margin-top:7.5pt;width:472.8pt;height:635.4pt;z-index:251669507;mso-width-relative:margin;mso-height-relative:margin" coordorigin="-87" coordsize="63568,80695" o:gfxdata="UEsDBBQABgAIAAAAIQDoFvPLFgEAAEkCAAATAAAAW0NvbnRlbnRfVHlwZXNdLnhtbJSSzU7DMBCE&#10;70i8g+UrShx6QAgl6YGUIyBUHsCyN4kh/pHXhPTtsdNWgiqtxNGe/cYztsv1pAcygkdlTUVv84IS&#10;MMJKZbqKvm+fsntKMHAj+WANVHQHSNf19VW53TlAEmmDFe1DcA+MoehBc8ytAxOV1nrNQ1z6jjku&#10;PnkHbFUUd0xYE8CELCQPWpcNtPxrCGQzxe19EtAtJY/7uXRURZVO/JQlhS0yHw66RWgWlhkPA54w&#10;3LlBCR7ijbDRyJM22aFJHsl5Bnvl8CbWPZMqKX+b/D7gwL3EJ/BKAnnlPjxzHfsy6ZHByjZW5Jc9&#10;UkiNmW1bJSBvPG5m6pjpnLe038bD+F/zJmJvMB7d2fwR6h8AAAD//wMAUEsDBBQABgAIAAAAIQA4&#10;/SH/1gAAAJQBAAALAAAAX3JlbHMvLnJlbHOkkMFqwzAMhu+DvYPRfXGawxijTi+j0GvpHsDYimMa&#10;W0Yy2fr2M4PBMnrbUb/Q94l/f/hMi1qRJVI2sOt6UJgd+ZiDgffL8ekFlFSbvV0oo4EbChzGx4f9&#10;GRdb25HMsYhqlCwG5lrLq9biZkxWOiqY22YiTra2kYMu1l1tQD30/bPm3wwYN0x18gb45AdQl1tp&#10;5j/sFB2T0FQ7R0nTNEV3j6o9feQzro1iOWA14Fm+Q8a1a8+Bvu/d/dMb2JY5uiPbhG/ktn4cqGU/&#10;er3pcvwCAAD//wMAUEsDBBQABgAIAAAAIQA46DG1CgkAADVEAAAOAAAAZHJzL2Uyb0RvYy54bWzs&#10;XG1v2zgS/n7A/QdB31NLsl6NpotseykW6O0GbQ/9TMuyrVtJ1FF0nNyvv2eGkizbycbNtr11IANx&#10;9MKX4ZDzcOYh6dc/3ZWFdZupJpfVpe2+cmwrq1K5yKvVpf2vz9cXsW01WlQLUcgqu7Tvs8b+6c3f&#10;//Z6W88yT65lsciUhUKqZratL+211vVsMmnSdVaK5pWsswovl1KVQuNWrSYLJbYovSwmnuOEk61U&#10;i1rJNGsaPH1nXtpvuPzlMkv1b8tlk2mruLQhm+Zvxd9z+p68eS1mKyXqdZ62YohnSFGKvEKlfVHv&#10;hBbWRuVHRZV5qmQjl/pVKsuJXC7zNOM2oDWuc9Ca90puam7LarZd1b2aoNoDPT272PTX2xtl5YtL&#10;O7KtSpToIq7Vikg123o1Q4r3qv5U36j2wcrcUWvvlqqk/2iHdcdKve+Vmt1pK8XD0HH8IITuU7yL&#10;nTAJ4lbt6Rp9Q/ku4shJbGuXN13/o8s9DcLY8Y9yT7rKJyRjL1J/08vetg7DcNi6+BmtO5Kyb+Ej&#10;MorZroWu4/loBZp44fphPE3MyNtraBT6ELNTUxS7lOaRhtZ5OsNfOyRwdTQknjYd5NIbldltIeVJ&#10;ZZRC/b6pLzB6a6HzeV7k+p4tEeOUhKpub/L0Rpmb3ehC9xr94y1VarECKAOlMTkEteiDTH9vrEq+&#10;XYtqlV01NUwYwMKq2E8+odu96uZFXl/nRUFDkq7bhsHcD8zlAd0YU3wn002ZVdpgi8oKtFFWzTqv&#10;G9tSs6ycZzAV9cvCRUcB1zTspVZ5pU13Nir9CHkZVBqtMp2uqQtJ0J1sdNfAnKz59p9ygQLERksG&#10;jwNzutgNmmkSu9OAbVLMunHn+kgQBmbIuEnihx6P637IQKGq0e8zWVp0AcEhHNckbj80JCaSdklI&#10;aY0s8kWnwUat5m8LZd0KYOc1fzhvsxaLzDyNA8dhY0Y5bXIuc6+corK2sPw4QVIrFQD55j+moKdq&#10;MwLuFVbmGvNFkZeEJfRpbaSoSP6MER9NY1DaIOmn9WJrzYuN+ijQcQHLay1yUoZLBdi4wfgIfFOY&#10;JYoV5jFdoLel/pLr9ae1qNFHjpF4qBLOYZ6Lol4LoxIuqBVqqBLZScMK2hO0SbMqmy5I5hQIrETb&#10;W1LptWznpmslu0FW5Ku1/pivLJVjItBbeaPbVpi+heAWxi3DMSZd/q+yWyA8Jkx8Oo21xZgO24nQ&#10;1EaUeXabFZ+p6zzSjm2tobLECTrwhjxyozBAeOAMFdOOFdN76SAdjRIunS2CbACVkzngzwAGLs4G&#10;0lzoZB/T8ASNpgadJ6h5p4IadfkSQNuCHfWrQbu2P58BdlAmJsfQ9YI4YhQb4Nw0cRMPCWhqdKM4&#10;duFOmNHVIWYHYiPOjTj3V8e5R31UF07F0EnFPUb5s3zwPSez8xfCqR/5nS89TUInijow7zxxY4V7&#10;uYcu6sP5Yf7GDvd98RbYzwfPAX8HeO6dN55PT8VzAlPqrmfgtu9EoYndYgRqXVzTDzk/DNw2ektc&#10;33fCEbhTPTqoo4NqKK/vGnO7sP8DQJueN6ARkjwadRO55/thaFtg9vgCsNZ7pn8C4syk6AHcXINf&#10;Q9c0ihKERK1rGvmxF4wINyLcmYbg2xosfNPxZrg7Ys6+imhm7gTECRW7owLJHzCwROEjWL4is/CM&#10;XV1O13PNDfNkZMRdnNcSzZ4XeiF8DQoZvTBMDgJG34n9qCfGoiCIfKbOekd1x3qdGDBWklgxxhPD&#10;NO2RUntMmeP87Fx38eleMgpS34lmbYiiYkXX7yRTh5CMyoUD3bWZr/R9kVHzi+pjtgRLD67cM0QU&#10;rY9kPTsnUvA32jWvdvQcsV29JF0O1NIWuIvi27LbArqURs6ubALQLupfUlbDYfWCtQzZH2Xuc3DN&#10;IIb6zGVeSfVQywq0qq3ZpO+UZFRDWtJ38ztewejipWY2l4t7EKxgwpj9aur0OofyP4hG3wiFBR4g&#10;Nhat9G/4WhYSHJdsr0BzSfXfh55TepgD3trWFgtGRGNuBNHnxS8VDIXdW6ww8Y0fgGwDhzh8Mx++&#10;qTblWwleFSEfpONLSq+L7nKpZPkFa1tXVCteiSpF3Zd2qlV381bjHq+wOpZmV1d8bXj5D9WnGmy+&#10;6U8adp/vvghVt4Ndwzv/VXbGKWYHZLBJS11UyStQ08ucmWJStdFr2wUACmPa3x8xwHG3iEGkpfWz&#10;Eikwg2daEgvY8jRmuGHghRFKOlyD6WIVPwgSwhTDMoWe29tOhz6HLBMJw7LwyGU1ktpWi1Zasfg3&#10;+ndZFhhxYNGtxE84otxPgrBzl8QH1dWR+G2BsLquYir9IfzZN7r5ynR8sSmxwGCs+HEoGEDU6Sh0&#10;AlIwZrGhM1HYQswJKGGIxR8HMfruSYgZ8eRl4QlihCMPhJmJk9FkzwNxwjAKObTaRQb7PkiYuJH/&#10;JyOD0QfpPAEDKIQtvUdhnKMT0KXPwdD07X0QBvjdXDn6IDw3vgAfpN8fg6XXnQ/SbpN5hg/iOVhV&#10;RZDCQUXvgyCuCdpNIG4EH+RJOuFrfRAPSDQ6IWT8vMfsOIb6/8Q5oxPSRjh/haBmt471owKcfnva&#10;gBLhMOArHJLAm9LiHsIb3wlAevwhKRJHXuSMDkkXOL1gUoT90tEhEfqlkSL9lso9h4T3VZ6MGkNS&#10;BBHLNJlyLDwIY6LEISarJ0VGh8TMCc0D3OzIiows6/myrGTmxywrnsIjfhaghC52GyUHm5b9MJlO&#10;aWMK7+UbIxzeBEvqHQFlXLZ5Wcs2Xr+fcRfV4NnXwMmQZg3dMHKTQ8Lkmy/1DtZDHuEIpkxpDVdX&#10;eGO9YXLwmE418aEJPqFAj7Gw0rMN5m549OGhFZ3hfvpxRfmBpW6j1e/N5vbbEsYVoB+1AjQkX85t&#10;C7F3tIUYTzBSz/dICJ0ue3THHVr2LfbXTR0XR9se2csT+iG2DRt/kbdYdBtaHluUH4+40WGt8Ygb&#10;bWagxRGwI+0E3J+yG4+4nXhq1zvaQYwnZ41nWPn/7ngWxj5iXAY0EGpRcrAzYES0DsKN42t8uPFM&#10;xFmeiWBvDb9NwRDbnlWmH78Y3uN6+Gsfb/4HAAD//wMAUEsDBAoAAAAAAAAAIQB1CqSgzsQAAM7E&#10;AAAVAAAAZHJzL21lZGlhL2ltYWdlMS5qcGVn/9j/4AAQSkZJRgABAQEA3ADcAAD/2wBDAAIBAQEB&#10;AQIBAQECAgICAgQDAgICAgUEBAMEBgUGBgYFBgYGBwkIBgcJBwYGCAsICQoKCgoKBggLDAsKDAkK&#10;Cgr/2wBDAQICAgICAgUDAwUKBwYHCgoKCgoKCgoKCgoKCgoKCgoKCgoKCgoKCgoKCgoKCgoKCgoK&#10;CgoKCgoKCgoKCgoKCgr/wAARCAGxATIDASIAAhEBAxEB/8QAHwAAAQUBAQEBAQEAAAAAAAAAAAEC&#10;AwQFBgcICQoL/8QAtRAAAgEDAwIEAwUFBAQAAAF9AQIDAAQRBRIhMUEGE1FhByJxFDKBkaEII0Kx&#10;wRVS0fAkM2JyggkKFhcYGRolJicoKSo0NTY3ODk6Q0RFRkdISUpTVFVWV1hZWmNkZWZnaGlqc3R1&#10;dnd4eXqDhIWGh4iJipKTlJWWl5iZmqKjpKWmp6ipqrKztLW2t7i5usLDxMXGx8jJytLT1NXW19jZ&#10;2uHi4+Tl5ufo6erx8vP09fb3+Pn6/8QAHwEAAwEBAQEBAQEBAQAAAAAAAAECAwQFBgcICQoL/8QA&#10;tREAAgECBAQDBAcFBAQAAQJ3AAECAxEEBSExBhJBUQdhcRMiMoEIFEKRobHBCSMzUvAVYnLRChYk&#10;NOEl8RcYGRomJygpKjU2Nzg5OkNERUZHSElKU1RVVldYWVpjZGVmZ2hpanN0dXZ3eHl6goOEhYaH&#10;iImKkpOUlZaXmJmaoqOkpaanqKmqsrO0tba3uLm6wsPExcbHyMnK0tPU1dbX2Nna4uPk5ebn6Onq&#10;8vP09fb3+Pn6/9oADAMBAAIRAxEAPwD9/KKKKACiiigAooooAKKKKACiiigAooooAKKKKACiiigA&#10;ooooAKKKKACiiigAooooAK/Ov/gvV/x8/Cv/AHNb/nYV+ilfnX/wXq/4+fhX/ua3/Owr73wx/wCS&#10;4wn/AHE/9NzPyjxu/wCTY47/ALhf+nqZ+edFFFf1ufwEFFFFABRRRQAUUUUAfsx/wSj/AOTBvAf/&#10;AHFP/Tpd19EV87/8Eo/+TBvAf/cU/wDTpd19EV/FPFX/ACVGO/6/Vf8A0uR/pTwH/wAkPlf/AGD0&#10;P/TUQooorwT6sKKKKACiiigAooooAKKKKACiiigAooooAKKKKACiiigAooooAKKKKACiiigAoooo&#10;AKKKKACvzr/4L1f8fPwr/wBzW/52FfopX51/8F6v+Pn4V/7mt/zsK+98Mf8AkuMJ/wBxP/Tcz8o8&#10;bv8Ak2OO/wC4X/p6mfnnRRRX9bn8BBRRRQAUUUUAFFFFAH7Mf8Eo/wDkwbwH/wBxT/06XdfRFfO/&#10;/BKP/kwbwH/3FP8A06XdfRFfxTxV/wAlRjv+v1X/ANLkf6U8B/8AJD5X/wBg9D/01EKKKK8E+rCi&#10;iigAooooAKKKKACiiigAooooAKKKKACiiigAooooAKKKKACiiigAooooAKKKKACiiigAr86/+C9X&#10;/Hz8K/8Ac1v+dhX6KV+df/Ber/j5+Ff+5rf87CvvfDH/AJLjCf8AcT/03M/KPG7/AJNjjv8AuF/6&#10;epn550Ue1Ga/rc/gIKKvad4X8Tavo2oeItJ8O311p+krE2q31vZu8NksjiOMyuBtj3Odq7iNx4HN&#10;UamM4ybSe2j8na9n8mn6MqVOpGKck1fVeau1dfNNeqYUVoeFvCXivx1r0HhXwR4X1HWdUut32XTd&#10;JsZLi4m2qXbZHGCzYVWY4BwAT0FQavo2r+H9VuNC17S7iyvrO4e3vLO6t2jlgmQkPG6MAyupBBUj&#10;IIxip9tR9p7PmXNa9r622vbt57Gn1eu6Kq8r5W7Xs7Xte19r2d7blaitDxF4R8V+D7mKy8W+GtQ0&#10;ua4gWeCHUbN4XkiYZWQK4BKkdG6HtWfTp1KdaCnBpp9U7r8CatGtQqOFSLi1ummn9zP2Y/4JR/8A&#10;Jg3gP/uKf+nS7r6Ir53/AOCUf/Jg3gP/ALin/p0u6+iK/izir/kqMd/1+q/+lyP9JeA/+SHyv/sH&#10;of8ApqIUUUV4J9WFFFFABRRRQAUUUUAFFFFABRRRQAUUUUAFFFFABRRRQAUUUUAFFFFABRRRQAUU&#10;UUAFFFFABX51/wDBer/j5+Ff+5rf87Cv0Ur86/8AgvV/x8/Cv/c1v+dhX3vhj/yXGE/7if8ApuZ+&#10;UeN3/Jscd/3C/wDT1M+Sf2Xfhl4R+JVj8Tn8VaI19J4d+FOpa1o+yaRDBeQzWoWbCMNwVHkyrZXH&#10;JHAI6rw98Lvg1onwS0/4o+Ivh+dYul+E9zrcts2sXEMc+or4uj06J5NjZEf2dxG8abCybtrRyFZl&#10;8l+FGtfEbw14q/4SL4Zap9hvrW3Zbi6kmhjgSCVlgZZzP+68pjKqMJPkO8BuK1tY+I3x8+INjHpu&#10;oa7qerw3WlrosNpAgk/0QXsM6WipGPkjW5EGyMABT5aKAu1a/ovNMPj62O5YYlQg5Qk1zyjJRUWp&#10;RSXSWkr3WvTZn8eZJjsrw+W81XCOpUUKkU/ZxlFylKMozbl1jZxtZ6PfVo90+GX7PPwb+NOgQ6tp&#10;nhKTwyvi7w14bm+xafq1zNb6ZdT+LzotxLAJpGZ0aKEyCOdpdjythsBcc74A8J/s6fFL4iN4f1n9&#10;nvUPCtj4X8QapNqV9a6xqBsrqwtdMvrxLPUZJFuJIbkvp/LWyIXia62Qq8aEed+HNN/ac1X4Zs3h&#10;i21iTwz/AMI7cf8AHuVVTptjfrdyuBkOYory6EhcDG8vgny3C1dV+P37R9xqOma3e/EXxDbXen3B&#10;vrG8t5nt5GuHiUNdMyBfNmeJlVpnLO6MAzMCK8qGX5lKVeEManzOfL+9neCaUY3WvM9GnzP3WuZX&#10;k2e3LN8lUcNVnl7XKoc/7mm41Gm5Ss9ORe9dctuZNQfLFI9w8EQ/AXw5q+j+L/AHgPwrql5f+BfH&#10;VtrS6PJ4kGjt9l0SaeNoHvxBMJpI5ngnjEswWPy3QwvIrCx+wVr/AMMfCupR/HSXw7Da6ro95rTe&#10;H/D2mQG5fUdYuLaOOysARFcXkVr5byohckGbb+8dsofCvG/iz9pE6Ppfjzxtca5Z6bJb3mnaLK1n&#10;9ls44rmErcxQRIqxxrNHK24ooEm5jliGIreDLP8AaE+Hen3XiPwTofiC30zU9PKalNbae81he2xg&#10;aYpONrQyoIg8hVwQgViQNpIjFZDLF5bUpzxKcqitd1HJNKVS8W2ldcs1HSN15bjwXFFPBZvQrUsH&#10;aNKTnaNJRs3CkozUU2789Nys5tO/VaH3F8bvh98HL34H/D/WfiD4K1LTfiJr+rRXX2HVtMW1sYor&#10;DEV7H9mvQltp9iYQgiQrDLKos2lDMkmPzp1BrB9QnfSoJo7UzMbaO4kDyJHn5QzBVDMBjJCgE9h0&#10;rpD40+LXhnwleeHLN77RNJ1lY11GOzsRaLfJHuhVJXRVaVMwyAoxKl45GIL7zXKkEHBFenwnktbJ&#10;1VVWv7Ryd0k7qKu9EuiWyWtrN31svI454iwvEEqEqGF9ioqz0ScpWSbbSXNJ25pOybulb3eZ/sx/&#10;wSj/AOTBvAf/AHFP/Tpd19EV87/8Eo/+TBvAf/cU/wDTpd19EV/LXFX/ACVGO/6/Vf8A0uR/dXAf&#10;/JD5X/2D0P8A01EKKKK8E+rCiiigAooooAKKKKACiiigAooooAKKKKACiiigAooooAKKKKACiiig&#10;AooooAKKKKACiiigAr86/wDgvUR9p+FYH9zW/wCdhX6KV5n+0N+yF8B/2pn0mT41+FJ9UbQxONN8&#10;nU57fyvO8vzP9U67s+UnXOMcYya+o4NznC8P8SUMfiU3CHNflSb96EoqybS3a67Hw/iRw5mHFnBu&#10;JyrBOKqVOSzk2o+7UhJ3aTe0XbTc/DLTdU1PRr2PUtI1G4tbiGRZIbi2maN0dWDKwZSCCGUMCOhA&#10;Pan6frut6SMaVrF1a/MGP2e4ZOd6Png9d8cbfWNT1UV+wH/Do39hL/olV9/4Ut9/8do/4dG/sJf9&#10;Eqvv/Clvv/jtfuEvF7hGfxUqr/7ch/8AJn8vx+j54gQVo1qK/wC4k/8A5WfkK/i3xXJpNvoEnifU&#10;GsbWForWya9cwwo0qysqpnaoMirIQBgsobqAaqtqWovGsTahOUX7qGZsDhR0z6Io/wCAj0FfsJ/w&#10;6N/YS/6JVff+FLff/HaP+HRv7CX/AESq+/8AClvv/jtT/wARc4O/581P/AIf/Jl/8S/+In/P+j/4&#10;Mn/8rPyF1bxZ4r17TbXRtd8T6he2djEsVla3d7JJHboowqorEhABwAMACpoPH/jy107+x7bxtrEd&#10;ntZfssepSrHtaIwsNobGDEzRnjlGK9CRX66f8Ojf2Ev+iVX3/hS33/x2j/h0b+wl/wBEqvv/AApb&#10;7/47R/xFvg1xt7Cpb/BD/wCTBfR/8RFLmVejf/r5P/5Wfj/e65repQpb6hrN3PHH/q0muGYL87vw&#10;CePnllb/AHpHPViTVJJOSa/Yr/h0b+wl/wBEqvv/AApb7/47R/w6N/YS/wCiVX3/AIUt9/8AHa0j&#10;4v8ACMPhpVV/25D/AOTIl9HvxAqK0q1F+tSf/wArL3/BKP8A5MG8B/8AcU/9Ol3X0RXM/B/4Q+A/&#10;gR8O9P8AhX8M9KksdD0vzfsVrJcvMU8yV5X+eQljl5GPJOM4HArpq/nnO8ZSzHOcTi6SajUqTkr7&#10;2lJtX31s9dT+vOGcuxGT8N4LAV2nOjSpwlbVc0IRi7NpXV1potOgUUUV5Z7gUUUUAFFFFABRQSB1&#10;NG4etABRRRmgAoooznpQAUUZoyPWgAoo3D1ozQAUUUUAFFFFABRRRQAUUUUAFFFGQehoAKKM9qMj&#10;1oAKKM0UAFFFFABRRRQAUUZHrRmgAooooAKKKM56UAFFGR60ZoAKKKKAP5Srv/g5F/4Layn7Pp37&#10;aS+YzYj/AOLd+HOv46dWZrH/AAchf8F4tDOdT/bCuIVH/LRvhn4b2n8f7NxXyFpGhXer3TSwyrHH&#10;Cyln988Yr0mbw/Pr2gfZ7oMCBtkX1rblpyqSinqjO84Qi2tGfavwJ/4OOv8Agq7feHbLW/iF+0M2&#10;sQyM0d08fgrRIZFZTyQEslU8YOK9b8X/APBxH+2x/wAIZcT/AA5+MmqXWsC3Yxx6n4P0iOOJ8cEk&#10;WvPPbHavzr+HHjrWND+HE/wa8K6bFuur9pri88sSSKoG1xGTlUz8uTwR+NdP4d0TVLLw+mq6npws&#10;bG3YC2h2lnmbOMFunX0zXyf1HOcyxF8KpJcz1cmor/P0R97Rjw9ltHmzGcWuVNRjFSnK606e76ya&#10;8j0vR/8Ag4T/AOC+ur6qdPT9rKZGZfMX/i23hwKELY4J07nB9cmvoj4ef8Fy/wDgq2NEhg8aftUQ&#10;3V8q4lmh8F6Kof3wLIAH6DFfMGheEfCXizSGnRmtbmNtnnLISoPcnJ55rk7m51Dwz4hm0TUgVkhk&#10;2+zDsw9jXo55g82wMIuo0ovrFu1+3R/5nyuFxGV4qtJYdPTpJK9vloffml/8Fuf+CklycSftIbj/&#10;ANijo/8A8iVq3P8AwWw/4KE6ZYtqWqftJrFDGu6R28J6R+X/AB6V8G6R4pSOUIW9+Ky/2h/Hjad4&#10;LstOhmMcl5fKrOvG1e5/WvmKLxdbFRhKtJRe9m72Wr6noyp0+X3YJt6K6W70R9IeIf8Ag4Q/4Kq3&#10;vju5i8I/taeVpsl0sVnYy+A9CZtuBlwTZbuv94mt/wATf8Fp/wDgsJb2cdzpP7ZjQzTSL5cL+AfD&#10;7KF6kMfsB7A9D3r4etobVdFj8WLpEbB2RFbdjy4gQFbPrjk/Wu88a/EDQ/D/AIfXxBqcsMcNlp5L&#10;IindL2yp6Fugr9C4fyqnUxE1jOZe5GUbzdlF3u33cbJNvq9jnz7GU6OX01glBrmcZyUFdyja1m1d&#10;Rlq0l21Z+iVh/wAFr/209XsYb0/tNC0Sa3W4aT/hF9JKwg7GZDutP4SWQ+205z1+W/20P+Djz/gq&#10;N4H+Kp0H4H/tc/Y9Nhtf3kD+BdEmk83c2dxm084HTbgnKhSTliB8x+KfjovgDwfb3GoRSW7XkBuY&#10;bZskyFhuEZx1HK9cLk87gCD8n+KPEV74i1u61y7YbriQthM7U9FGSTgDgZJ4FfK5ZhcT9cnOVWUo&#10;JtK7dnrva53ZpicH9UhCFKMZtJuyV15bH3P/AMRNf/BbvOf+G2P+Aj4b+G//AJXUo/4Oaf8Agt4z&#10;c/tr/l8OfDX9dOr4IXlRt7/rTxlOTJj/AGRX0R80ffkH/BzF/wAFtnfa/wC2wnHX/i3Xhv8A+V1W&#10;ZP8Ag5a/4Lacsn7ZpVd2Af8AhXXhv/5X18BWkjyOEjDfN0ABOfyre03w9rk8W630K7b+JitoxBx+&#10;BrGcuXdm9Om57I+8dJ/4OWf+Cy80ht739stNwPVfAPh0e2Mf2f613/gn/g4z/wCCsF3rVra6t+1k&#10;08U0mxjceAdCRSfQbbJScnIyMgZ74r87vDXgTxVfXbPb+Gr3cv8Aq2+zkc84Ocfe/AfSvoH4Tfsi&#10;/Gn4marbQeHPBF1azfMY2nbyxHySTjI9PTkdM9uStjKNNe9L8Tto4CtV+GL+49q8X/8ABxJ/wWo8&#10;LfE3VPCE37ZLfZbeZhGx+Hnh0tEpPynI07n0zyM11Hwg/wCDgb/gsX8RfGcfgNv2wrfdq7JFZajJ&#10;8P8AQQLclgcqBZhS38OG3AA9DkMfn39t79kvxj8BNa8P+NfEVr5sdxa/YtUaGMsi3Cr8u8nOQ24E&#10;r1HTO7OPFvBOpJ4H+Idv4u8PxyRW8N8s0CvGSI5I33qBwSvCE7cEAjqQcVlLEfWsO3Sk9nZ+aKjh&#10;fq9e1WK3Wj7M/UL41/8ABTb/AILy/BXQZPGyftm2+s2VjGHvLF/h3oEcgx97O2wBx9CPavqP/gn1&#10;/wAFjP2oP2t/gnb+Odd+IsMOr2t49lrFvDo1mqiZcEMB5PAZWU47Zr5f0Dw548134OeLvHnxUube&#10;60KfS7i60iRbpZRLbmHdHwBwccHBIyK+d/8Aglp+0BZfsveI2+GHxhtm0+z+IHiKYaDeeYCsFzCF&#10;jZJRnKhyyhWwRkcmvk8LjsyxmFqRlUfPBppp2unurLdrfuezmmBweFqQlThZS0atdJ9N72ufttY/&#10;th/tF3AUv8Rf/KTaf/Gq0oP2rv2gpDlviE3/AIK7X/41Xi/hi6FzbJKjBlIyD611FmnIFKnjMY/+&#10;Xsvvf+Z5cqVJfZX3HpkX7U3x8YfN4+b/AMFlr/8AGqtQ/tO/HfHzeOy3/cNtf/jVeewxYGcVcih/&#10;i211RxGK/wCfkvvZk6dPsvuO+i/aY+OLfe8cf+U22/8AjdTJ+0j8a25bxs3/AIL7b/43XBxR81aj&#10;i7mumNbFdZy+9kOFPsjuo/2jPjO3J8Zn/wAF9v8A/G6Lv9oX41yWci2njfy5WjIjkOn252tjg48v&#10;tXFgrEuW7VDqGvadpNvJPcy/6tC+0MMnHpkj+dbfWKyWs397I9nHovwPz78E/wDBVD/gsZpPxM8Y&#10;+EPH37Qd1dR+BbdZNbS48B6PbxhsSDiQWQyjOrbWHVYs961vhv8A8Fqf29PiH4W1bXIP2gby0nsb&#10;eSWGObwjpEkUwRUyySJaYxyx+bHBr2zxP48/Z28efB/Ur691+ws9U8eSGPVrea6jWcSmMJt+bHEa&#10;Iqevy5wTmvmX4Kf8E8/hV4c8K634M8K/Hpp7qaKeO2tLrUEcFZF+7GuThcZHB6HpyK8mrjsRKV1V&#10;lfS1m/8APf8A4Y+mwuFw0adp04+baX+Wx8z/ABE/4ONP+Czuk+NdS0rQ/wBr3yLa3vJVhhHw98Pv&#10;hF6ctYE/majsf+Djj/gs+lskt5+16Zd8ka8fD3w9nn2Gn9zXnvx1/ZG8QeAfHjX+u+G5FkiluIJr&#10;OGQM1x5YI3ocYPmBkYAZI+UsFDYrz/VvgLqVyv8AYy6RJbySWqzW9x5LMNrMuzKqDtJBBIbAwvBO&#10;QD9RRxtOpTi1L8TwKuBnGpL3fuR9e+Df+DjP/gqhe6pLBq/7TSXEKzYXb4J0RcKFyQcWY79fQA16&#10;r8bP+C0n/BVG/wD2YfhV8aPhD+1RLp9xrd5rFr4s+w+A9GvJJJIfJaHbHJZOF+V2+6Bye9fJOi/s&#10;Camvhb+0NZ+KmjabrF9ZRyqsu8pC6oELMUAZsk7HABySdu5yor6q/wCGUPEnwI/4J7eEdZguX1Ca&#10;DWrrzriO0mjMYufkUiJ13hd0YUBwpxtztORXl4rNvdUqEm2nrq9rWudtHLf3kYVVbmPpD4A/8FLP&#10;+Ckml/sRWv7VHxj+JV5re7UDE0d14U0+KaeEzCNZlhtLNCEz2xnGT0xTf26f+Cn3/BSn4VfAlf2i&#10;PhP44+x6DawWkd5LZ+GrGVfNklIeRhc2zMqgbF6AAsfavUv2TvH+i+Lfgz4d8H3zTvDaabDAyzW8&#10;AjOxAM/umYDOM88/yqx/wUK1r4b2f7FvjzQvG140GkXHhi5hmFrHukXcmFKjB53Fe1cNPFYif711&#10;ZW3au9+x6NTC0aMvYeyV7tXt07n5xwf8HIH/AAUJnhSd/wBp+6jZ1DNH/wAIXoh25HTmz7UV+bs/&#10;h6/SZ0iM8ihiFdYXAYZ69KK9/wBnP+eX3s8jlp/yx+5HtV/8R/2GD++07w1qllJszIsGnsoIP/A8&#10;Z965fQ/E2g36XlvpMzfZluT9leQfM6noD74rxDS/Amp3kbSJctIsQ/eyBCcDNd34CZdJuLjS5p2b&#10;y13qXXBOARz+lelyyw2FqVqbb0dm+6XmefhacMXmFDD1dE5JNeTav6HWfA3XLrVPEWrXNlpImk+1&#10;yI80ceWEPAHTsCp/OvYPiRftdeFtPs0laP7KGZrVlON6pkf4/wD668F/Z4hjXV7qeGXcI7ONyytt&#10;IkZnY/j/ADr2jxx4ghvYLVlY4hhZGV8ZHFfW5TRjRy2EFqtdfV6niZxiJYrMJ1JaeXktjP8Ahj8Q&#10;LPWtH0u0s4pI91yVuwzdQnLH8Tj86f8AtR6Tf3/g6D4j6FPPb3enNtuRG3+shY4Gf904/M1y3wM8&#10;ReDdH1XVtJ1m/jgmW83wtM2EVGX/AOKBr2iKy8KeN/CN7pGqX8M2n3atFPNb3AwF6k7h93A59qrE&#10;8uJy+cKmun4rY4qb9jioyh3X4nyzpXxY8W6NZpqp1RbpVuEjkhkiwwz710Xx88WS63a6HYQ3Xlte&#10;QHccZwpYZ/QV6dH+zz+yhbfan13WfEklvbx77WG11q3eOSZBuAZhFuCEcbhnrXqdn4S/YJ/af0zQ&#10;NI8K63ffDXX9Is/sqrfL5q3LcLlmlJDsT3VlJ/Cvz7DRwrxUatlZXv8ANH1NSWIjScU9en/Dnjs+&#10;l2MXgCbSFDSI2n7F2Ln+Dg1leNLnSPEN42lDT/J0KGNYxbSSM7EKOXZjzyRx6V9K/FH9gjxp8L/h&#10;XqvxG0n4saXrGl6RYyXEm3TXhkdEUnh97KSemMDvXyrrN9FHps00lxsDIwZj6c5/Sv0WOOwOKo+0&#10;p68sfe0ey1t53Pmfq+LhUVJ/aasr9dk/xPBvjL40vvE/ih4Wuc29nmGGOMnaMHLYHOPmJ7/yrqPh&#10;PoujX/wd8UXN0sM3k6PM3ltEu5LgNiPkqW/jjIweqj0OPN/Ebi/1a8v7WP8AdyXkrKPRS2R/MV6N&#10;+ydNpereJ9U+G+rNbxr4g08LbyXRIjM0LiVUcgfKjKHDNwAOSQAa+HzC31RyiuVJp2Xa93+B9RgZ&#10;NY3kk73Tjd92rL8TzXQ9E1LxDq8Og6bA0lzcSiOONV5ZicYr6s+C3/BOq1u7uHUfiLrv2j7p+y2y&#10;7Vz/AHSTnP5DpWT8DPgjY6H+0nY2eolZms90kqghgJADkbsAEAg8jAOOK+z/ABboOt6XoS6v4fEk&#10;JWP/AF0cYdlHqB0z065+lfMZ5ntaMo0sNKyau36n0GT5LScZVMRG7Tskbnwf/Yo+E+j6PB/Ynhiz&#10;hVQN37kFsn1OP8+le4eGP2V/h3d2/wBmbTLVGT5XZYwpAz0+o/SvmL4Q+KPEOuSXY8FfG7xOuo7i&#10;HjmmglhjfPQxmMbfwKngZ4BrrG/bk8c/BzxNH4V+MWgQ3cBIC6tpK+XcYPVniJK4HPKNk9kr5+NP&#10;2lT3puUu2v6n0NpU4+7Gy8rH01oH7J3wt0q8V4fD9nIzN5qSSWyyEc5zyvX3xXp3gb4VaXpF/NqO&#10;lWcLXDcFmVcD37ZH1/TrXivwr/au8CeOVM+g639qVY8s3lspV8ZIPHB5HUCtyD9sr4ZfDywU+JvH&#10;2k6fJMfu3+oRQ/ICMsS5HGP/ANVddH2PMlbUivDEezbuS/t6fsnXn7QnwD1jw+bOO6vY4WmtGWPl&#10;ZFTAAOMjgY7/AKmvwy8NxDw/4mn8I+IJZrO6jvJIrjClpLdh+6JKEY3bd31DYJ9P3guv+CkHwT0z&#10;4b618QdG0bW/EOhaLpr3uraza2C29lDEoHSa7aJZCxIC+XvJY4xkgH8BfAHiTxN478eax4z8Q34u&#10;tU1e7mur66kj5kmlLvJJjsSST9TX1GXUZLDz5ev5nyuOqqWIpqelvyP0O+C/7T3xT8a/skaH8PfD&#10;fh1NQbS7MWd9cX1vtjmijG0IEU/N8oXJOMk9DmvhHx5498RP8e45/FFvd2cmn6gq29rdZRrd/N8x&#10;m2/w5difoa+mP2SdQvG8MR6VL4x1JrWAzTQafY4gV8sNqmTBYAk5ypGBj1xWz/wUL/Yj0HTfgvF+&#10;0f4V0ldI1mOC2h1rT1u2nW4WVlxLvb5jIrYGSeV+groynhfNML7fHVXD2ctYpX5kvPS2xpnuf5Ji&#10;KOHweHU/ax+Nu3K3bor39Gfq78FJmuvCVi3mbw1vGVfruBUEGvSrKA4C14X+wne69rX7NfgfWvEg&#10;b7bc+GbFrgNHtJbyF5/GvoDT4ARkivl6VG2hw1Je8XLaH5cY+7VyKI4zUcUZUZVe9XYoyyg+1dkI&#10;GPMMhTjdUmQoySq9vmpJDHEMn3284r4W/wCCof8AwU/0/wCAdkvwQ+EOovceKb5THql5Y3C+ZpET&#10;gqvclZW5ZSRjaqsfvLnXbRbhGLk7I9x/ap/4KC/Br9mLzdB1K7/tLxFtBt9HhLJuycZaTaVUZ+U9&#10;SOTg4xXwp8Rf+ChHxy/aD1a+sNH8W6Xo9nLGZZ4oboEWkcTS7lwpMjyRlASQE5OTnaQPmj/hYeof&#10;EbV11LX2LKzKZFuW3PO2MhnfnIUljzyTycZ5v67r914oW18L6i09vawSeV/YdnH5bXOAdoPI7nJ2&#10;/c/iYFVxEqfPFKW/4L5dfnoelQjTpO7V/wCvRne+M/jX4hm1RdC0O58tW/1K3DBLi8ZifuRs2VGW&#10;G6Ru4Z2yAxqo3jLxS81r4Z0PUfPvr+MRSzWiPIscPmF/tAIClgOcIeDtYHau4it4b8ApqmmNb6Vb&#10;WlvFcSLBeNbyNslypP2cEr9xgDlFAVl++XXmtPwP4l8Z+FfjVP4at/GCyeG7PR/7JvLS6WO4iE3m&#10;7lW2yGEW1mKkrtBaYryzZJGnRpxtFK6/r/hjSpKpKV9bdDrfDmrTXes6n4X122WaxhtvP8q7USK9&#10;15bhVCONuQJBluMMynJIIT3/APZI039gn9oQp8OPiBFqknirUpIreCSw1KSKNsQlPPU7wH3N5jFZ&#10;FkVC4IQjLj5JufD39o6P5M+txx2t0ZpfsjTtIZ5kVpEjJLZlVTvdifmZgSArEAVfhl4e1G31Fb+7&#10;drR7m6mu2uNSdlmae4bYZWwpUkRqAOGUFVOCWAavY0o++0nbp0Yo1Ky92Ltc9k/aY+KWo/sgfEnx&#10;B4Ca9lvE0edbe8urfTSJBCTthYhGZYxIoVtoI5buK6DT/wBvC9/aF/Z3vv2f/hZ8SI9F1JrViLrV&#10;NJUrP8wfa3GYYyVZSzIFAf7wUDPzv+0l4cn8aandeIIJLi61Ke+jstS1C+23TXDMqSRPuZmY792R&#10;wybvLA3FSV4j4MfDnxt4Y8X6Xshmsb55Fe3jyyrOwtvPSPLkFJHyUDbtysCDuUgLyywtD2blG8Xr&#10;16dn5HXTxFSVVKSTtb7z9Kf2N5v2wtcsLPwN8YNX0fQbG0gULcW9qDcS9cAYYqvGOMnH6V7J+0p8&#10;I9J8f+C9F+AuqaTqGvaB4o1yGHxhfRagIriO0XLh1bB48xY8qByu76Hz/wDYw+M/gv4x/Ce3vrzT&#10;PO1DS2jiW3tTma6V4kkhZdpxlkdcjOFOQcYr7K+DfwahmtYfFHifS47dmjBjtfvFV7gnv6H1+lc+&#10;IymVLDU5YeqpVqvwwV7xSdm5dIxjqr9XolvapZs/rEniKbVOG70Sk7aWtq2930W76X+erT/ghz/w&#10;Tja0iJ+DF1N+7X96/iO93Px944lHJor7b8vSk+QeWu3jHHFFfSLBwWjlH/wJnzP1yv0v/XyP5LfF&#10;/inwrp1l/ZHh6WNbdEK7YyMdPX39a8+0PxI9rryzLJ5ihWDYbLFSK/WX9oX9gH9hrQvhjrGt/wDC&#10;ntN8600qe5txp99NYyl1Qt8uxwo5HTBHsa/K/wCHdx+z1o5mTxPbeJvtbSHyZobmKSNRngFQuT7n&#10;vX0zxP16i4whdbNKy38tDz6FKWExEaqlZp3Td9079mdV+zrpBeW6ttNM01xfbWCtgY2jt7Yr2HVv&#10;ADa1cg3OpyLsjy1vb/OxJxnBJwACP1rl9O+JXwt0L4etpfw40Gzs7xplkttSuJHVo2BzyroM/Tdi&#10;max+0BeapAv2aw063ulXm4gu+G45+n5V9BlMqvsHGtSlBLbrzLvpc87MqP75SpTU76vdWfbW1yxa&#10;eCfD3hW8u7PVrO6NrfNlmmiTdGw6MGUD8icUy91C2+HHhTVpdP8AEizWMljMTayQhWDMhAYEDrnF&#10;csfi98SdcuP7PhvrNQf4pJBL9eNoxXj/AI98TeNtQ1O50zxLqpZYbto/Jj+VQOx2iscxxFOjTcYw&#10;avfdGWGoSnL3nsGgXviKdoU0nV54mZ2jkZpjtVcA5Nb/AIN+K/xK8K3kl14f1tdyA+YsqoynHs3X&#10;8q4KykvXmxZQTNt6hVJrtNC+CPxb1nw1F4vsfAWoNptws0kF55JCyxwnE0i92jjOA7gFUJAYgmvk&#10;KlGn9pI+ip1JPY9E079uv4xReF7nwLrcsd5o95v+1WS3EsKSbs5+WNwp69wa5XxH4xj8Y6TDplgr&#10;QtPKI5TJkLHwTjPvilvv2Zfi5pGgXHiTxB4bh0+1tSguF1DWbS2nUsoZQIZZVkbKkEbVOQQR1Brg&#10;/EXm6TM2l21x5iOqtHNJGV3DH3gCenoTyRg4GcDfA144VyhD4ZaNf1sTiaKqcs3utit4n0p9Fu5b&#10;KK8SZT826PjBxz+OAPyrN8O+Jda8I65a+JPDWpyWd/aSb7e6iOCp/kRjIIIIIJByDSzpceU0lzJw&#10;W+UnuelUngdVDHuv0rZ8tS91ozn96Nmt0fWH7J/j3VviP8RY/HesiGO5isRFIsBKp8h24x6YOeSe&#10;or9G/gUdA8W2UOjaz5axSRssblh16AYP+PpX5rf8E644NTj1bTpEXzldvLZjzgqp/mK+6vgdqMml&#10;XUMNxB8rOF+Ukd+T27/5FfmeexhTzGUIq3Lay8j9FyRyrYBSk7t3fzKf7QH/AAS9+M9/44uPip8D&#10;fH9rZNfspvtPvrUSwyEYBYBlZc7R1xnOORya5Lwr/wAExPi74i1uHxx8YfG1rI0N5/oFnZWKw26K&#10;UXOcBd554UjjbuyTxX6EfDL4irYeGmtpLjzY2UKvnMGwOnr0J9O1eJftFfHy+1Lx5b+DPB5iC28B&#10;nvJlkxsXfgAEe4bp6YHOa2li3Twqs7u1tlf7zpoYKVbEtNab7u33bXPQv2Qv2QvAnh/ztDmtjfBb&#10;MMWkxu24xkjtz/M9cZHw3+2H/wAE8/2t/ht+0tqnxH+HWjr4q0vVNZeax0blWtrfeSkUZ3KpAXjG&#10;Tjup6n9LP2EPEy6laJq+p3ay3V3bsswPp269uOOnUn6dNB8XNDk+NHiD4aaxpaSNpNxAVaVd3miS&#10;3jmDrn/fYdeCn5deChThhYVNLybTur/ecWKeIeMnT1aik9Ha1tLr7z4B/bJ8BfGPwz/wRb+LF98c&#10;PCWqaPqyyaCLCG+1C3uEFu+r6eCqmCOPDAllYMpIB4Zskn8vf2a103w/BceJdW0hbxY45JEh3YLf&#10;KIwM84O6QY4PSv2C/wCDin482/gn9hzS/gppes232z4ieLLeD7DJGxkOm2eLuaVCPlBS4WxUknpL&#10;x3I/KX4A6dNrsmh+AtHvLeG8v7yPyPMgUgFxnazM643MijhgckemK+vyqj7OmoxXW6/Cx8hmNSVT&#10;ESnLtr+v4H1R+wp8INY/4R/QPEMekNcWtxOVjmaXMYG7O/bjg4GDnpj8a+xvjB+z0/7RPgq3+EEn&#10;iG40/T7q6jl1K6t4EkdoYznyhvBC7j/EORjiud+Elnonw38H6dpbzRqltZRW1nGcBm2rgKPX19ua&#10;9++C8E97Yrqt+B5kzblG3GF7CvpM+xTy/JfYw3fu/N7/AIfmfM4GH1rMvay6a/dseifDPwtZ+FvD&#10;9noFhbxrb2VvHDbqq7VVFUADA6DHau6skKNsMbdPwNYOhIFATFdZp0eRnFfmdOnY+mlLmJrYIxZM&#10;d/6VabEUO4HoKIk4+7WT431yTw/orXscGTuVS3lltuTjpxnk9M/iK2+GN2SvedjyH9u79q/QP2Vf&#10;gPrHj2/vF/tCS3ktND09cM9zeOh8sYyMKpXc5zkIGIDNtVvwX8T/ABC8TeONc1LVPEmtyXmoXl6z&#10;3FzcTMNkkjSSORxjK/vCSOS0nGCDX2X/AMFpviXqWrfFHS/DF7rIurzTdLLeTHIClosr5ZMLjDMN&#10;hOVBKohyQcD4W0LQ3eSa6t08zdlg8h554zxyBmnhpRlF1JHcqLgkkbWi/EV/CyS6vcWnmSRpvit2&#10;z97G0bhg5G4/TavbIrovg1rV3428Yx3usTw3EdxdlJ1jULuYgsYlbblEA3FyMDbvyQDg+et4Zmut&#10;TZrsszKW2pj75I9xnnHpn05xXQaFHd2Ft5GlFYrq5BhZR8vlwg7ioJJzu75HOOpJzXRUVPldt+4R&#10;5lJX2PrZfjd4X8ORL4jgNiiWsIitY7dZfnufKwp/eAE4JUsoVeHGcsSTi+CNJsdbuGae5drlY0u/&#10;t3nf615OFdiQMtid3KhQoDMp3cE+V6J8G/iL4u0NpLbRplsbORFhVvkWH5sbsdCxLDPb5SOO30L8&#10;KvgZ5fgvGuWkgmW3VWZkbC/MzA4bjOemMYIzyBivKqVKdGNos9KnSqVHdoxp9Qg1HxTJrejW80Vh&#10;ZMZLO2aPzfNV2BEbFmLFQQTlTgAYH3Q1fQ3gn4NeG/GPwN1bXtOsdOs9W0pZZ9PMkaCdIXEkiRbm&#10;dECG3srosWVjujiVcbnz4sdDv9J1GOw+9ZrLu8vySN2CMsRjn265HygcgDvbf4taR4B8OyeFvE3h&#10;HUtTXXLSaPS/7L1ryJI754ZoYWdAW8xB5zucjK/L1BKnOrKpLlcFe39fhqw5Ywi09DzXwvbI3hPV&#10;GkupLq8Iv00/UFj3CV4xvKLkDJG2NVLHIVdobcS1fM3i39prWn8caN4pgEcM2l3VwrGxAbrmYBly&#10;N6u+xs84DPyd1fYLy/8ACGeEn1GS0k/s/Q7SeXULtoiqSSrC9xNknAyzxHGQXIOBxjH5/wDizxFB&#10;c+J1vNH8PW4gtZ/NhVnCp5m4EhfMw2Tt3FdxA7AbiG9mjTjUk21uvzucNSpKnFKL6/5H6if8EZvF&#10;rtrnjS6ihnt9LXUraPS45oSoS3aS6lGCWIYDJG5SAQo6Dao+5v29v+CjXhT9nP4XDTfh3qS3GsXU&#10;KpHPCobyi3Cxxg8NKx4A6LyT0r4n/wCCWfxz+GHiL4LX2g399a2vifTb5be68Omc/aYoY0/dxqCd&#10;2MGT7oYfNg5YkCt8foLBLm++LXxrhhiljilHh/TtwKWEJO4PJljmZwRkjoDtU4yW+dyPI8+zriCv&#10;Sw6cKUrKpNLVRVrqL6OXftd9j6DMsdkeBy2hiMS1OpBPkg/hcnqnJdVHt1dk+p5NqP7Qn7XWsahP&#10;q9x8S9Mt5LqZppLea3kleJmOSrOX+cjOC3c80V5jL4ssNRkbUHnu2adjIzRqNpzzx7UV+vx8OeDk&#10;rfVY/efBvjriq/8AvD+5f5Hjfjz9qz44/FLw7/wjHxQ+J2o+ILJG3Rx6ltfDYIzuT5v1rzXUrHwf&#10;faa0dxp2nrMwCh44SGT/AL76815XInjnwrIBf2WpWPcrcQyRj8mFamnfFPXomEd7FDcL/wBNo+f8&#10;/hXzMaOIoy5qcvudi5VKctJq3qdFNoHim0tFh0y/j+z5wuIh6/71eufCr/gnd+3b8YNP/tnwR8Kd&#10;WnsG5huLuy+ypL7gyMM/Xp715Vp3xZ0m6jt4bm1a2WEk7Y4Vw5JydzABiPTrjtXu3w+/4KKfGrw1&#10;JBBonxEkmigwIYbqTcwUdF3/ACyHj3rsjm2YwVpSkvmR9Vw8tY2PQvh7/wAEbv27LnQ5PE+o+GdF&#10;tr6zuGjbQ9R8QJDcOmOJVb5oXU5xxIGBHIHBrnPH/wDwRa/b28deJPP034V6Vp/2jYLi6vPFVl5S&#10;MBjcTHIzY+ik57V7N8F/+Cy3xX8Ha6v/AAmOmf2vYzQNDcW0t0XwSuA6CUFlYHBGHx9a+gv2A/8A&#10;gqJ8OvFvjeP4SeO/BN7f3OrTTHTVbS0/tO0nCl/LZ8iO6hIU7ZCyyp/Eu0/I5Y+rio2nP7zP6rTp&#10;yvY+W/CH/BDbTfgh8J9U+JX7a/xws7XYI7XRNH8BxyXkk93NIiRvJJLErMkamSWWOKN38qJ3UnYV&#10;Nf4kfCbRPhh4SXw18J/hF8YYU8OrPqGl33i3Q3tdIW0eeXdcBbhvOhiQyeYxSMuYItspTfcSH9Bt&#10;S+NPjLX/AB9peleIPBzNrFx9ovNI8Px6vBpN5FHuLx/aUTUBPJHEpCO0VldGTZuEeW2VT+KvhH4e&#10;/GHw8vhj9oX4cN4wGh6fdalHpfiTQ4I/EdlEs225u7KSxCxXsP8Ax7K8dosdzB+7EqvPIkK+RXrV&#10;K0k+i/rY6qcYxjY/J3XPA3jn4ceBrDU/ir4e8ZXUXiW3eTS1XxFc6NYQIxICu2raa8MhKMGDRzsN&#10;r8kNuA+ZfE2uG50+1tEhWNbZSix/OQGIyz4aRgC3HICggDgc1+uXxW/bc8H/ALNOoyfs6eJ/BWka&#10;l4Ra3x4V8UWPixZP7U0adRJZrDbmOUP/AKPJGpmnnt4ZJI5irKq1+Zv7SGkeE73xJqdz4Q06OG3t&#10;byaWMRaS9rthkkZ0wkiKwG3GMgHjjjFddGXNyu24qkLRvb8dP8zydme7dVPXOe3p1p10sKq2VX+5&#10;GOh47/l+PvTo/wB2kdwVThcnLdAPr6k1UmYCRQByvysCc89+RXXE5JHpv7H/AMVovhX8ZrR76bbY&#10;6lIttNJ/cJb5G6jjP8+wFfpP4avksZE1G3l+Vx5oVVznjP8Ah0r8h5ImO09MjFfcP7En7Vtj448M&#10;wfDTxnqqweINNjC2slw3yahEuMf8DAGGHf73chfkuKMslUisXTV7aS9Oj/zPquGcxjTk8NUe+sfX&#10;qv8AI+9vCPxA1O/eHQreX95cKy4PbPfj8K5v4r/AzxVqPiGTxH4Hu3iu2tlt5HlhMiPhnYE8rjBZ&#10;j3zzmuV1HU/EuqaZa6noF3DpzW6nFxbxb2z69Mfz/pXORfGX9oaDUP7Kh/aVt/C6qpSC4vPDKyiT&#10;jjcykMevUAY646CvlMNGWIly3XzPvKaqX/d/5Hv37Fvws/bCt/ErWV5qFvYWNjJu8yZXKmPpgLn5&#10;WPqDjjp1z0P7SPi3Vvgz+0No/i7XPEE1w2r2M9teTSSKgH2VovmORgDbPzwMY4wMV5/8E/j7+0R4&#10;tFr4N8V/ty319NDGUt7Hwb4ZshdTZIAL3EjMyqD/ANMj15bnK/Fv/BTn9v7xn4p1HxR+zh4X8bXW&#10;rO+tzDXvEUkyPIsWVU6fFJGiKFOzEhUfMFVCW/eA/RYXLvaJUoN73fZfL8u54WaYqrllR1a3Lqmk&#10;lq387f8ADHGf8FMv24rP9u39oaG78I3lwvg/wVo7ab4bW4kKx3kjOWub5Y+qGViqA/eMdvCWCnKr&#10;ifsh+CvGEfi2LxZo8czy27GNo7dUaQRYGdochWOG3cHII44Ga8F8FW0lvbRzpbSeZuziP+JRk5PB&#10;HU9+MV9X/stfECLwf4Jm8Gad8U7bw7cXWtNe7tUWaa3jRkQB3hh0u5dlG0sf3w5RTsDKGP2NOMKc&#10;4x1suzs/VPufBe0lUjKo0rvutP8Ahj7v+FF1/wAJPp2nzW93JM8URWRpIAP3hXI3cjH/AAEEEEYJ&#10;Br6m+GOmJY6La23BKwqpOMZIFfJHwF+NfgHxbcXkfhnXtHuLW1u1S2NnutLgnyt8zizlkkmW1Rxh&#10;ZZGDHfl0UhmP2F8PjG9pG4k3ZUGsM6weFwuCpOlOU3KUm3J67Kyf6GcMdiMZiZe0hGCjFJKK0td7&#10;Hd6TCF2muo0s5GMe9c7pmAi56da6LS2APArwYo6DTRQvBrC+ICzXOhyWFmF+1SYNm7KWEco+6xA6&#10;4PPvjFbgOcEtWfq9v52ZAxUx/MjM2Of51VT4bEx+I/Hf/gpN8B7keHvC/jTXbu6uPEetSXieJPtW&#10;F8q+j8hpFJA2n948wDdCqqE+RFx8r6J8PtZsrc3MyRJCFIZVbzNw/qfpX6N/8FgPiJ8LbSDSPA9x&#10;eZ8Sapq0c8gs22wZhgdW89SSfNaOeAgt8wTy8fKwLfFokUW62zwbjgfdj3ZB4GPfjH4H0NePUqVq&#10;MbR2Pqsvp0cRTUp7nHad4f0pJozdNIqnb5zAD5G3dQeuMD8ycY5y7QR8PPC+rQ/2lskhjuCJGVvm&#10;5G3PQ467gOcY963PFGnW5aTR4LlPOWNfPhXIkTKK2SMcEFypB6MjDnaa811jwxrVzqM1xPazTeWN&#10;reTj51CbAQOM7Ts9M9MjaSNsPKVTSTsViKMYWcFc+lfDP7QWn2PhYaXpsUTLb2p3hmHDb8yLyMY+&#10;b6nII7kej/Cf9osSaVBojeQY5JFUK8wU9MY5IyemQO3Y9/lX4U6Jf6vpM2lRW/ms0aBfPcYXKttk&#10;fvgbsZAKg7fmI21ved4i8HpYveaJGjW0oFwzI7Z3YIxsDDB/2QG5IDLgEYVKMPaNJ6lxl+7u0e2X&#10;vxI8NeNPFU0Wn64tncNGskMxkxhwrSE7SD8oCnc2CTkZyqnOZp1mNT12O5u9b+3ahcQqqap5k9wt&#10;uCo+RVZWjjJyU+YjJ567kryjwR4ZuLtpG8UrdR6fY5ZpJrjLQdQV2/KXBXBODs6A4JxXXRmTxBrF&#10;v4W8G2sm+SbbYrdD9/Bzt81CgwVA2tnG5Sg4wxDdsVGmvdfQ4LSqS1XU9e1C9kH7OPjEvDfXGiQX&#10;F5ctC2qSvDqBNsLRmaCTESSoWnKyDZ8sjDJV8r4/+yR+z3ov7UfxMsfh5Lb6TYx+E9FutTfTLXUh&#10;t1nYYmfyizFZ5sSLMyBHV0jIUBcofYPH3h0W3wuHwysftC6hpMcFxqkDNtWSXbuQlcq7ZR3wq4G0&#10;tk8b18m/YO8WR3H7angO+uPFtrY2MWqabZ6hJbqId8RuIoxG259vlnfFvQ4VlD7gDuQdOEl7SSbu&#10;9fw/psmtT9nGy/rqfrB+xL/wT6+CfhHxLpvxI8UfD7Sb7xE9jva/ROYFaEJtB43HaRz0yflCjArx&#10;f/gs38B/Cth4S1bw9ZG4t4J4YbnTYYo+Q2RlFPcF1OAO5PvX3T+zZruha9d6pc6UJVjjuZIIWmZi&#10;s+1uXhZv9ZEeCrDgg5XKkGn+J/2afBus/H+1/aZ8Y+MNaub7QQy6Do7XCDT7VTAEJ8plO+XcZGD7&#10;htL8AEEn9Py3E4XK6koRj7ihZRX2pdNdfvfQ/P8AHRxGOn7So/ecr3fRfh93c/Ibwx/wTf8A2sNX&#10;8Nafquj/AA+037HdWMMtr52uWit5bICuQ0wIOCMggEdwOlFfsVL+1P8AB63laC519Y5EYrJG5+ZG&#10;HUHGRkH0Jorhlxljoyt+7X/cOf8A8keishovXkn/AOBR/wDkT+cD9mDxzdfFi4vvhr4i8VXWn6ha&#10;2TTabqCxiYvGpAeN43yJAAd3ZsZwab8Ufhp4a8P+Nv8AhDfjj4D0TUo28tINX0ezWzuXjkUFZleM&#10;A7uR8rhhng5BzVT9mzwPqknxvtdQ011Ea2rQyMnIVpSI1zxjuT36V3P7Ql63i74/6lZW8e5LG5S1&#10;hUY+WOJQij6kjOPfntj6DC5bhq2cVcNUjHlUW3otHdbPdb9z0cfmWK/1cw2Icm6kpNattSiu6d0+&#10;17X03PlH45/BWb4K/FDUvAs939qt7do5dOuyAPtNrKgeKTjvtOD/ALQNcVNprplgv8XrXuH7b/iP&#10;w9cftA3Hh7+2UD6PoWn2EnnZBLJAG5PTjeBzjpXk93F56efBIrJ/ejYNn8RXw8vcqOK2TZjiqcqN&#10;aVO2za+4veCoNVstW0OS01xttxfoJrfnCKHHBBJBBHt2r6c8JfBrUvHvhQXFh8L/AB3cSavcM+j3&#10;nhT4Zz6xFMqu6SwI5vLdMmTBZUWYDEe1omV1bnf2Kf2SvCfx/mvPiH4z+MOj+C9B8NtCl218waSe&#10;QlAzbpGSO3TEnDu5y/ARgHK/ql8I/gr/AME0vFkFp4L8AaV8GvFmpeS0cemx3WnapqE6DqdxZ52b&#10;qQxJI9e9ccop1lJLVBRk/Yvnvb+u5+b+k+OPA3grV774c/Cbx9488K3EctxN4o8JeM/B4u9H+0QA&#10;M32zRZJbpoba3jEjmcvfzp5DOYYtqk+9fDT9vfx/fazoPwk+Mvha8n0nxCyyeG7zStcOoO1z5RjS&#10;50PU5nleSdBK0bWdzLNLu822aQ5XTq+n/j3/AMEvPBnjTwrpt58BfGVzpraDEjeHfDvi3ULnUdOs&#10;pI2MgFrcGT7fpLNKsJeS0nUERKGifpXxR8TPhbrGgX/iD4W/GTwa1jrUirdeKPD+satBbLq6gmOL&#10;U1nRFtxcYz5Wt2yJ5c6TQ6lbGCa5uX6ZxjUj7y+e/wDX9W8hRW9N38tn92v4N+Ztftz6H4O8B+HX&#10;/ag07QbLxjq+oeI7DTPEujeJvA0bQ6ReTOb5/s1s7iOD7SyzSyyEXCXDzrJBIkdwGf8AP74l+HYJ&#10;fEmtS+FtN/syyj1CWBdPv45bOaFgxBUxzSP5bYBJiaaVlII3NjJ+q/H37Svjb4naX/wqv9ofxJea&#10;xPpuoaXb25vtJg83U7W1XVCuqNHfymGC4Tz5obxBhzIVJlSSGUv88eJvh49hp03inwk5js2v5o82&#10;qz25jXClY1cvLsQiRCftGCRsKSSZbGFPmpytJ/5WNeaMqdrafieOmEiNU+ZcKoZTnj5uQf8APao7&#10;eKKZfLcjOzOV9Rxz+AH51uXNjZWsbQSNlpAoZVXouckcYB4/CspIp7S9e0uG/ew527v4vXp+f4e9&#10;dkXocU4+8VL8qsjK21tzZ4H+eat+HNTvtB1eHVbJ2EkTBlZWKkYP3gexFRX0IlVZ1k6cNnHHUjPt&#10;j+VaugafFfW0jujM6rvXavX6f/qonJezsyqcZKpdH2N+yZ+3IILJfC/xInkkjbi11CO38zr2lUYO&#10;R6jt1A+8foHxR8cP2MNOhXWPEN7p+oTNjbFK8ax89SzS4Cnr35x0r4I+F/heLw/4qsdTv7doYZAo&#10;kBIGeAxLDIIGMdcA544yRa+PviKPWLuLTtix2qv80e4fMBg+2O2fTNfIVMnwtTGXp6J9j7PD5zi6&#10;OE97VrufZX7S/wDwUM+AHw8+B9x8P/2PdEsrbxFrlm9vqfiLSYwkemQbfmkjmQDfMRwmzGw5bIKq&#10;G/NqWIXjyPFLukuLhVhXjLcHjj/P861Ne1JEsfs5dlgXjy1H+tbrg+gGOw5I7nBqpo9nNLpj6jeR&#10;M2c7MNnc7dB+A54744wcj6PB4Wng6fLD5vufN47GVcdX5qn/AAxf8E2atpzS3aMyxyRrGysMbgDw&#10;fYgf/W5Ffcv7E3wr+Bvizx7oY+K2kS6voUyeXdT/ANrX0CxSbBg5t5Ew25eCxxwwAYlcfCMV1cxW&#10;zWsT/NuUFhjJfPOcdcZI+gr1P4DjW3tZbq613R9Nt4Y2LXmq+GPtm4FTggm3fIxyNzKAQGBBAI0q&#10;fEmLD/DZX+R+5fwh/ZR/Yz+M/wAP7e2+BnxR1Ar4Y1SRbSbRfiFPrkOkXRjZeILua5jtZSCWDxiK&#10;dMBo5I2Acdp4T+GniH4TwxeBvEOpw3r2cCfY7uzsfJhe35SPbjjI2H5PvRjarNLgXE35YfDz4W+O&#10;vhl4T0f4pfBX4ueB9ZXS/M1i5a8gj8PmzvrjNtsi1nS7jybUbAWW2l1Czc4Ym22spk+7v2Rv2hfi&#10;L4p8PeG/hT8ZbfxNrXjJBcy3F1eahZ6lBommra2zhptRsoY4biSdpLWRIyZpvLuY5Gk2SKXzxsIV&#10;sK7dNfuKqUq1Fp1JN7bpp69u6/A+k9JlPCt0HNdJYSbTzXN2GMg/jW7YOXCmvn4yJNuOTPIps6iR&#10;WDDgjBqOA/LT5GG3NVKRJ+S3/Ban4XXHwq/aKh+LGpadJqHhnx14djh1m1W6Hmy3unxunn26FCtv&#10;cpbvC0cwwoaOVSrLIyH5r8NazaT+Hzpt3qNtqlnqmy40HxNbb0g1G3iz5gMZYiC6jMsSz25y0ZZW&#10;BeOaKWT9Df8Agrd8V/2ffjl8Gde/Z80zxvZat4j8N6jHd6hp9mXYWdwqvEqO4HlswMpDxhi6YOdj&#10;AEflR8Jfgp4s0/RfEHhfxP4g1TT9JVWuY59OuW8i3vPKdYJ5YxFI0kaln3+WofYx2lj8lbYnC01g&#10;4+2fLJq6vfVXtf8ArdW8j1stxFSUvcjzRT1t0aV7ee+nZ36HqEN74emuIbV9ftfNt49kaGdeBuZu&#10;nsXb8zXUeHvBVpq97E8dzA7M2Nww3+PH07E+tfLbftl/tsfDvwnH8MfDvx68S6Lpdmx8uLR9RFu7&#10;LuJB82HDuhzjliuOBxgVb+Df7fHx5+E1/JPqWm+GfFFjqF1HPqlp4m8N28k98yMD819EI72MHbgm&#10;OdCcnryK55cP1lDmjNM7Kef0HJxnBxPsXSP2ZvEc12+qaF5SqytmGNnVcHnjaQeCAR15HtXz78V/&#10;D/xK8PeP5Ph7p2nXF1d/bFjjs443aW5MnCBACSSxwAAO+MHv94fsifHH4E/EzRfDPjibS9chstaa&#10;0jvtHl1yFVs2LhZyJxblnGMkRbFYH5fObG9u4/aq8afs5/B34b/ELxN4m+H+oaBqWneOYbbQdU8H&#10;6an9qXFvGmnzW8ZvLlXaW1NwizGOZ2jEkWY03Iij4irxNhsvxv1aEJV6t7ckIvTVRvJtKyTerV2t&#10;7Hu5hluMo0oSrRdOM1zKV0013Vm+67H59fDPWdXtb+fRfE/hALru9kt2vNUmt203kDDwxt+8ZSMG&#10;NipH8UbYOPp39lbwV4dtbuTx/wDES4u72a1t5ZlsdFmUtEihS3mRyRlWBzkkMr9WDfJkaXwk+Aek&#10;fFH4c337Q2qpcaZqetLNPp1rCv2qS2lZ1Vndyq5mblzkAFpGJCqdtd58Bv2MfFnw78RrrHifX7W4&#10;OoeaLo2Vy7K6zxlC80m1cttkbKjIJOdxHyn2a2IqVqavHldldXvZ9Vu9E+xrl+DwsYuU5ffu9r20&#10;/wCGPCv20dF07wRr+oa54bsbq+WZntLO3uJjbyWzWd2kV1vHzKhDRxE712sgBG4DDejf8Ej/ANmz&#10;wR4/+Imh6n8RPgh4mf8AszxBBqmn+MtPsbiBWjgkZLWJZkwX33CbC6nKsko3dSPsPxp/wSg034rf&#10;A/xDDc/EmRvHGoapLf2+qW1mrWb3T72ntnGHYW8jSYLYDo8avtcJ5Tesf8E3fBv7R/wI+Cei/s6f&#10;GD4Apo9t4XjlisfEOm69azQX6STSSb3i3+ZGw3DP3+fTO0fY4HK8RhqsI1lpb11XR9Fp1+53Pj8d&#10;mWHrUZzoO7TtvZ69VfV69N+57X4V+G/hTTbpfiFpHhzULPUpLZgn9tatcXEkSMckFXmkVWPXIORn&#10;nuK8J/ap+Nv7TFx4ri8DfDH4WrNokluWu9a+0IJ45Q2PLjhcgnd2k5AGeOlfS2q3V3NfRaMlozLM&#10;pZpFHyqAR1P5Vcs9Mt7Rmlxukc8s3b2HtXt82Ko1lOhOzXdKS18tNT5v9xWptVI3T82np/XU/LLx&#10;F+wt+1f4h8QX2vnwp4hi+3Xktx5a+XhN7lsD5ugzRX6rUVzujim7up+H/BNvbRWy/H/gH8uXwt+O&#10;+oeA9Nu1k8NSf2i99ti1CEfKn3dpCleic8ZPU1o6LraaD4mvPGviKdrqKHVBPdTICXmUSby/zHqc&#10;55+lcvompN4X8SjRNTw1jqXz2zP/AMs5D1X8etaHjNFsPClxp4/5eJSv4E/4V+xYbLaVH2mIUnzT&#10;jaXrvf8AHS36Hh47NsZVrU6ErctGVoK2iSe3ntrfU+a/2mrmbVPjl4g8Qyyuy6tdC+haTr5cqB1H&#10;4A7fwrkdL03X5ZV/sNZnllYLGlqx3uxOAoA5JJ7DOTXrX7XvgHVdO8aeGZ7GwmuJNX0lLW3hgjLy&#10;TTxytGEVRksxDRgAZJyK9r/Ys/4Jy/Hjw/8AE/TvG/xw/ZQ8c65Z28Udza+E7PSZYzc+YrBZJpHg&#10;lhUxHY/2eXaHb5ZCoVkf8lq1I09G18+p9TmGDxEMyqw5W2nd2T66/qaf7NHwM+Ntl4HXwzpGvams&#10;VrNFqGqa5b3Tx2+kzToh3wrY29zfTx7UhKX6rHaiSGTDyxssh+kPF37FH7ROjXlhpfiT9qfWNX8R&#10;3UUaaFpvxG8JSeI9MvpGjjaf7GXN5JIkayJvnWw8lCRmXI49A+JnhD4s+GbGPxb4l+O3xc+GOkR/&#10;u4oviB8P9F1W4glZDgWVzptzby6cuMrmExkHaAV4Feca/a/EKJ7rwbpfxX8A+P8AQdcS3muPhv4u&#10;s9Q8H3mv75WVprePV9sdxeMX8z7dHeLdGRFzJKqmN+On7S72+Wv32LjKVFRcm7ba3X3XVv8AM1/g&#10;Z8dP2rv2MvFlxq3jj4G+IvEXg/RYJrXWJfhj4uk1jQLSGJiZJ5bV5LlLO4yoYfvbDYv3ocArX0h8&#10;XPBv7NP/AAU+/Zxh8feC/EqtJYzO+ka9Har9t0C5KBZopomPK7SvmwEmOaNVKt/qpR8hX/izxx8J&#10;WHinwFqPjDQtD0BVhbT/AIhQ3+o2vhZZHYnT5Ly1VNW8PAsUjRoGdL0EF5o2Sa3ixfCn7R/iv9lT&#10;9pBfip8NfLutE+KEIbX/AAtNqMF1bJru47l+0xfuXjuZPM8u8h8uFGuZiI3S0eF+tRktJ2t5bGdR&#10;Ua37yjJ8y7qzXr39b9lbU+ZvGms6xP4tttA1XwMrahJHNPa6ba2a2t/YTQwGC6fesjuiQ3NqwJmZ&#10;pXGmNPKYvtc7yeZ/E/xhplxqc1p4Q1G/k0vznFrJq0UYvDGHZlWWSL5JOWZyy43s+WzhcfRnx48U&#10;+HtC/ak8RfHH4SLax6TqdvL4h0+S8VUuLeXVLWDzySpLYKzbypEpSRJNoUOc/LPi/Up/E3iK61dr&#10;aGNWYb44UCqvAC5xwMDGT3Oe5rkWtZrsJ/wbrq3p2OfmaWeXzN33fmbbk7SeMde3Wo9YVn1OO5gi&#10;VTNGjRqn8XA/nVyawaDT/MwrDd9/nlsjr9fl4PUN+FQ3MMwa0mdMsSsZ56fIMj8CTXSnY5HG5RuD&#10;CgQtHtEi8Fv09+o6/wD6q6DwDr134Y1yHVIrCKaSFsqky54I6jrnj6g/Trl3OludPVJFzIGYr3Y9&#10;OPcf/Xre+HFrJBJHd3mixXNn5yiaa8s5GhB4++YwW28BiAQfTrypWcdSoqUaiPSE+Jfga50qO7tr&#10;+S3kt45N8V3CCwlZfmKtGozuOeDggcDB5rz/AMX+PdC1bxM940ryW9uFW3xGPmIHOd3OdxY8jkYy&#10;ARXq09j+z14jsLPw7sk0uFrmKJ9ajkkurq4h3FXuTC11HBb4I4jYs7FuiLtJ8a1nTLHwybz7Asdx&#10;IeY7hryF4gjYXaUZDucZ5Ib5ewI+Y81OlTUro6qlStyWZSuJ4teunnuCsMa5Y7iGUKefx/TP8tS1&#10;2JZrdRQFeCLGNlyTxy5wO/bpx+FZc1pp8n2ePS5y0jDE8flsCj8cZDFWHpjnH6z6hdXzopdPLj8v&#10;ZFujAIB3ZPXIPX0PNbnNZ3Lei6NP4h1BiimS3t1zJuk4JJ6ZPHPJJz1zgcivpP4O/Aiz1vQ9Dt9K&#10;+JHhu01fWo1ZdD1D+x51eJsgJzcXE6vjcSps2dTyFJK5+fPBP7jVF826WHyY2fzGZvk4xyF+vIzy&#10;AR35+svAWu6B8QtY0f4DRfFTxl480e5tVaTw7pvw50W3kgXaMpbzapPIVKDbgqgyBwVCgmJPU6IU&#10;246fk3+R2/jD9lS+8LavYn4c3unWes+HdDjl1Bg0ok8NFmMoupG0mKw1USshV0WTSZY1jZWWV423&#10;j7B/YRvvF7+C/DvxA+JPiSz0DT9Q8SXi+A/DeteJN2qaxcyw/Z7m51Z0/wCPzUniE8sVpHkK8hMi&#10;tIiPF8qaF8JvA8PxF1j4d6h4m8VaToHhuO3g8P8AgvxV4WaPXoby6hSVZbB9J/0W8luI/tbecsUl&#10;zDbw7YChAuI/o3wb4z+E3wdGoHwpod7pPhfwb4dhgWxbwwqzRx3NzbSfYTbyxiKxE7COR7csmoXs&#10;k8chkto4oZZCpJ1Zcn4+T8/MwkpU42b07a7+nkfb2nFXVSpre01j3PevK7n4x+HPAnwZ074o+MtT&#10;tTBdaZbyw/Y7pJPtk0kYZY4DuxKW5IIJG0FidoJr4p8Rf8FsfjN4X8c3ml3Pw08LWejfbHSzZhcS&#10;3EMecDfJ5qo7e/lqD/dFeXgsnx+MjKVOOidrt6X7E1sZQoySk9XrY/Sjxv488L/DLwZqHjzxtq0d&#10;jpel25mu7iVugzgAerMxCqo5ZmAGSRX5k/tlf8FW/iL8WpdU8EfC2+k8M+GYt8My2rD7Zfq2FCzS&#10;jOwcH93HgEOVYyDk4n7Vv/BRf4g/tCfDK18I6jc6Xa2CXguGh0uF0a6YKQvmlnbIXJOAFXJBIJCk&#10;fH1hqsjxmST5mmvHlfrxgsQeO+RX0mV5PHD3lXScr6dUl/mebisZKq7U3ZfizS0/xddeCdNunkly&#10;1ysjXzeZ99m+9k5I4HGRwcA19H/sqj4W+Kvh3cXV1q9qz6hbrKnnvtaQMmRw2D+B5r4u+LXiuysd&#10;Lk0lB511fD7Ptd8JGr/KW+pz17dao/Ae/wBWuPhzb6PBFHJ5bySW6z7tpbzXYrwe/JHoc9eleRxZ&#10;RjiI023Zp2++/wDkfT8JValKVSFrxav91v0Z7V8c/wBm/wCHF38SL7wlczrZ3UkHn2txpt4BGjOG&#10;wpJVguCAzLgkjBUpuJrkoP8Agnv8Tddkg0Pw34jhv7eYfvtQu9LjhETY52hZpC3cbiFPsOyTeMfE&#10;k+pRXn/CAx2+3AZ7XVN4bHsyLg/jXv3wI+L19YfZ43utqYG1JlB/z/8AWr5P2+LwtrVHbto9vvt8&#10;rH2cMty3F1HKpDX5q/ra1z2D9jT9ibw98JfBtjpni/VDqE9uqs8MgKRCQ5JIUnJ+YkjOegIArpP2&#10;7NIh+IHw30j4IeHrXdPqutQzTQxoSIrO1PnyMSAdmSiICf4pABnNaHhL4xWF1aK1w/XjZGxyeOg9&#10;TXD+LvjlbwfEW60DwWLPUviBrlqtnpNq43x6JYZBa4uNoztJZWWIENI4j5VVzXlzqRoSlVirPWTf&#10;4ts9SVDEY6vCnO7WkYx8tlFf15s77SPGviGx+Ieh/BX4Y2kL2eh6fbQ6jICscdrcxvG8cLM0TF1c&#10;Z8yJsqI1iyMSKG+jvDXhSfw3pi3Xiy/tFOozKy2scbKkYAysa5Occk54HTjjJ8N+Cvwyi+EOn2UI&#10;hludSEDz3EjffnmYbmdzg72JbcTkA5O7Cks3VeJP2l017x3pfg14I7fUNVkhjmuof3osrcv88xX7&#10;oC5JXgFjg/KN2PhsbnlStzqDtHp5rq2/Pt/T+5ocO0qLgqSu0rylpvvovLvZv8Lfbn7L3iPR10X+&#10;xL7Vvs6mYQ6bF9sCpK2CTEoBzuAHC5J29AAte2A+lfFfjH4b2uj/AAyg0TwR4itrW5juI7nTmZ5N&#10;zTFxuc4QySOUDqAFJJIAAAAHdfsnftyfDbxX400v9mfxz8SdYm8fahYy3mnaf4j8GappN1dworu7&#10;qLy2j3xgRyYkOM+WwBJwB+ocH59mGNpRwlajNxhFJVErxX91vpZWs+1r23PxrivJcuoOWPw1eN5y&#10;d6b0lbT315N7re59LqYS7FCpZeG2nkd8frT81/NP/wAFhNf+IX7Kn/BV74qXXwy+MniTT9Uk1qPU&#10;U1rTdantrqFb60hvDbrLG4cJH9o8pRnAWNRgdK8++Ff/AAW5/wCCmPwa86Pwv+2Z4ovo5Jg8kfim&#10;SLXGOOwa/SZlGOysBX6DUo1IfDZ/O36M+EjKMtz+pf8Ae/7NFfzvwf8AB1b/AMFDbeBLeXwp8Npm&#10;jUK00nhe63SED7x23gGT14AHoBRWPvdvxX+ZXzPn3xrDbeIPCcl3Ys3m6f5bAY5GABn8+foRUmv6&#10;gutWml20hO+4WN/qeP8AGus0D4eeGYfhdqHiK51C9h1gatNp+p6PqEaI8CDdHyqs3zbo+ucY24rh&#10;fh8viPxB40sfD2kabNdy6nKunWdrBGWZ7vzBsVQOpY/L9cV+u08ZSr4eU4vTWL/7d2f3NI8jGYGr&#10;h8XRlUS/eRjUWqfxb7abpu3TY+/P2Y9H+FHwov7X4leOLSxttahhu20bXLm0jkm0mwYLFcTxSSny&#10;7YOx2faZF8pDF5LuouQG9++Ef7RX7NPiOC/8WWv7TEMusWei/atc0vUfFGl3Fm8EMqxfaHWF7u1t&#10;t7yIm2N0DFwAgY14P8XNb8KeFW0v9kv4JaNN8QPiJqkgg1C4so40aC4jjUMsl3g/YLWKORt0dsVu&#10;HVmZ7i2aVJ7mn428N/CH/gl38JY2sr2z8VfGzxIyt4f0ez0tp7OzuCyRLJbWoHl741KxJdTKbiZ/&#10;MYbg0kS/ivLGtJ1ZX1fu/ofY5tjZZhmVSqtm/uS0X3JHf6z+3BZ+Ep01SbwT8Vvhz4Z8VXEyW82p&#10;aPc6pojx7mWSWMQPHqWkSEqdnljYoBdIMnfS+J/D9/4g8MWvjnxF8OdA+OXgzV7iOz8Tat8O5Aur&#10;X0eF8tLmWzMMl5PESFMdyojkTy1dYpA0kvkfjxJ3/aKg+G90tz4wu7HwJc3ni7WNTkuBc+IZLdVj&#10;S1SSdA0VvqWqGytQsW5WtipjnD3d6H634oeLNBt9XvI9K+x6x4f8HeCbjxHrVpFNHavrlhYabFDE&#10;oaCIxiG8jvLa23IqYguNWtCpW1tRFE+Wo1da9Pv/AK/QKcng7RhPdXkraLTbvf7tdPTq/wDhSem+&#10;HfFvgb4vfsD2eveLPD/jSOeDUdrQ2Om2Fi4cbCIUtjaQLJG0bGKMXME7CX95JCbWf5p8U/sJ/G74&#10;+3Xj638J+E/Dfhvw5qF1DNoscl9FJFc6pLKI7X7BFaKYbdr63TTriWXairHOrBore4XP1tqHjvW/&#10;hZ+w74ilvHhbxL461TxC2p6hbxyfZbkWlre7ViXzBJbwSadpJSFY2AgaaMoqhQtd/wCFV0+b9pa+&#10;8NRz7YtE+JDLZiPCKY4/CquUKrhdvnatPNgADe2QBt4zjipSfLHZffuXWorDxdSXxNtJdNLXb772&#10;Vraq58BfBz/glJf/ABQ8RXnw9+K3xhtbvWLz4qjwvqlx4Us1a3SSC3m1LVBFLMoKGKJkjL+SMTgQ&#10;gCMl29++IX/BKL9iX4GX66Lpvwq1zX7WxMssuuazrU8l24htJ729nSGLyYZFjjS1t4jtZDc3q+Yr&#10;rA0b9l/wTe1TX/H9x8M/E8RSW+uNF8e6z4kn3K3l3V74ht4oZn/2nS3ulRv4hDIBwDXUeLPGV3cX&#10;1jDqt+0jaUPFun3TNJ8zWq+LdLhuZW9AYFLE+j+mM51qnLUsn/w/9I4YOUo3PM/Df7Iv7Ofif9p/&#10;wx+z54N+DPhTT9N8O6fda1r2oaNowinu2t5m0/yTckmfabtb0MrSMGjjhP398kn1sv7Bn7Gof7bq&#10;n7LHw9uJmO+SafwbYvIzYxks0RJPA5Jr5x/Zq8WWWlft9a9bPbmCbUPB+pLGSw2vJb+KNVSbHf7x&#10;Bx6EV9gal8Q7JLMqZsPj72f0rw8wxcY1EpvovT+unyPTwlGUqd4rqcPe/sK/sVXsixS/sjfDF9g+&#10;Vm8C6fkfj5VcV4w/4JWf8E//ABhMZ7n9mfQ9Nkb/AKF2WfS88g8/Y5Is816ToHxZs7i9FrqcgVuR&#10;y/Wu2tb211WFZtPuf3jDaF3cH2rz6OMjVV6cn951zw86ek0fJnjr/gkZ8BvFMVtYeHPFfiHSraxh&#10;eOyt2h0vU1hVi5Kh9Ss7ibbmR2CiQDLZ4OK+c/j3/wAG+fxE8f7r34UftH2r3SsfLtdf0CG0GzBB&#10;XzLFAB1PHl4xx71+rfhjQZGu91/Gq7V+VVjHJ962PJihX7Ih2LJyq4716mHqY7l5ud/PV/jc55Kh&#10;e3Kvy/I/mj/a5/4J5/tN/sS+PbDSv2mLWCS11iF/7H8Q6XqBmtL1kKl41kcKyOqtko6KTkkBhk15&#10;x4t8LeBfD+i2txpclw1xJITuktztKgM3VVCt7kfpX9LP7VH7Mnwf/bL+F2o/AL41aN59tcKtzYXE&#10;bBbizuFBCXMDEHa6kkdCCrFWBViD+Dv7bv8AwTn+K37GPxN1Dwz8TdJa+0mZRL4Y8UaLZW8VrfwI&#10;CW3q5MizjIDqA5HGC4IJ9bD4p1Goyev3X/4P/Do46lGNOLaX/A/4B8w2Dz27qwZkaWbewUZGMk4I&#10;5PXg9jmv1g/Yz+JXxC0ay8OjxFaWekaDLY3dr4XjsJvNKM5t/JC7oEMf+jrdSBWG7EQ3YYkH8qfg&#10;54bvvHnxOsfDdpp9xfGPzLiSxtdzSXXlAusChVJLSOFiACsdzjCnpX7Cfsq/s5fE/wAR+BrO4+MX&#10;hv8A4Q0x2scOm6HDqyateW23jz5Z3jFuHYf8shE4UYbfk7E+hweKyLLf9qzN3t8EbXu+unl52XzP&#10;JrUc0x6dDBr/ABSvay6K/n5XZ3XiT4Y+C/GGtyeO77SriPXJHhZ9ftdWuLa+naIbY/Mnt5ElkCqq&#10;rhmOVVVbIUCvlr9qTRfir8Lda/4TDS/C0/iLQdLmN1DZaRCGu9LkkctK+MNIYnkdpPOttk29EnuJ&#10;JJ4I7kffOh/A7V/DXhv7D4b8S/2xNGJXP9vQx27XJMTBIvOs4o1gG/bmTyZSF3fKSQR5D8dtJs/7&#10;Ujvog0MvnyQyWd0nlyQt/FbSY4wQTtZSVYFGDEEM31WU4rhnias1hopTSvZqzt3stGu/byPCx2Fz&#10;rJYp13eL0ve69L7o+Qvhx+2Hrvx6hsNC1nxhPeNplgtvZ2txhdigY3FcDLk8sx+Y/QADzX4n6ZF4&#10;tvZ/tdrFDOzEsoU7X9+eh9e1dp8VvgjprfEq81n4bzwad4w0W4868sV/drqKt84lAzzuyQWGQzZy&#10;c5IzvidaSgR6rJprQy3MKzPDg/unYZdffD56dOK976hGnh3S5UrdtF/w/c85V+erz3d333PF/D82&#10;o2Gp3XhK8fBhUPb7j1T057Dj86ke5TT2ktkQsY4Wkc4+7k8D+f5VznxL1e50/wAWW+sadeNHJ9ne&#10;KYrgmNeobB/2vXrjFP8AAviW48SeE9W8X6vcxeYLdYnjj4CMhcEkH+8efTkV4HsYyrOHXX7keld8&#10;qkcP8RLiS80ptWvSVa5aTy9wJxgEp/Cf7o7fivUd94E0afw14G0iFt0Myxxyycc7vvEfma4/XrS3&#10;8QaRZ6FNFuF5NFGjgr+7JljXPPsxHGTyO2a+mbr4Of214Gh1rTcM0KqGVeeTk4/If561+U8b4+ng&#10;69KnJ2Tf6K35n6pwDl88VCrUWtl+b1/9JOC0/wCKHguwuW0zxhpd1ZypnbIsDSRye6lQe3OCB364&#10;zWTeftF+CdEvGl0GC/mEchG0WrRnOefv7fevcvhv8IvC3jjwHqN/49aGxh0X/SI9SuFCiAouWYk9&#10;sZBGeQe3fwzw78OF+L3j/VNO0MyWfhuSaSeF7i3US3Eb/Ozx+YpMSEkuGCl9gVQFy1fN5bjssxft&#10;pYm8VTWr3TfRd7vfys+h9dnWV5hgY0HgnGUqkrKLVmla7lvayejfmupPoX7Snx5+MWqr8P8A4NaU&#10;2ntMuLq9X5mhj7sz4wnHoC+R8pzX3V+wp+yjo3wd0aTXtULaprmpf6RqurXTESXDEnqSTgdgCSBk&#10;nkli/F/s8fBTw/4N0610Xw/4ct9OSSFJpIlXc0p8tfncevHJOc89lAH1pKdM+Gngr+1b64VZvLDx&#10;+Z8rcABSVUcnPI6HJ4C5NfDcRcRRxl8NhY8lLr3l5yf5I+myfJ6mVxVfEz9pXlon0inuorz6vdrs&#10;rljx14l0nwZol/fTmFpnVYYIzHlnJzwVPbqcHOSpZtx+UcJ8INM8OeG9dvPjn8U7hpLnUJ/s+jaZ&#10;FtM+pXAIxFEHYZbJ3MWIRF+Z3ChmHzZ+1Z+2q3hnxjD4A8BWn/CS+KmjZ5LVR/o9gnLCW5IwsaKq&#10;q5TKYjCMzRoFx3H7L3hLXNSu7D40ftH65cah4luLFf8AhH9B1NQGtoSPluJbZAFgySdlsqqRuZn+&#10;dyI/pOAPDPMeLK0cTir08Nvt700rbdEv7z8rJ3PneNPEPCcM4WeEwz58RLR22j5Pz7pfNo+rfAXi&#10;O9t9cuvjh8UfFNpFeXFslrZRy6gyafpdq7B3jtsoGmdyF3zkbnKgBY1ASvWfhd+0t8E9Uu9I/wCE&#10;U+Ieg6hqdneNc6abq6jaSGZopIWkjyDtcxyzpwASjuOjEV4r4Uk+Fl1fR6l8QvEdlFdNzHJqTRtM&#10;2Acgb8pCuD9xFBx1Y5r3P4X+HvAN3ZpBov8AZ91JFMJPMgZJNqHPlsDz/Co7Dke2a/q2OWZPleBj&#10;haNNqEVZJK0fxu3fq93u9T+Y6mYY/HYt16s7yfVu7/4Hkloj8eP+CtXjr4k/syftDeI/hz4h0rTf&#10;F2l+OLiTxNpfizxVpVlfm+S6kYybV2NHFJFMssRwEOI1cIiyIK+BdUm0nUbpr22so4Wk5dYF8tVO&#10;TwoyRj8vpX9KH7b/AOypo37S37OfiX4R6z4C0vV7q60+afwv/osCy2+qohe2Mcsg/cGR0WJ2BUmO&#10;SRSQGNfjv48/4I1/tX+HdTFvqf7LfjZDIrtv8M6e2qquOTk2nnKo+pA4PpX5zm8MPluKutp6q35M&#10;+rwFStjcPq9Y6W/yPik6apOd8v6UV67qX7K91peo3GmXutahbzW8zRTW9xYlZI2UkFWBIIYEYIxw&#10;aK8v+0cL/Mdf1Wt2Pq3w3q/g347fsdaZpWj+OGg8Z+G7NkaXU3BmunUktG7E7irkfK5Jwev8Qri/&#10;gP8A8IZeeHvEd/4r0qbUvEGn2hsvB/hmylkhm1LWbqZbaHeEKs0KGYNIu9S25FO5WZT84+G/H9vY&#10;XP2uTUJpZmjWNltUbaF9PQ19FeGvFGt+Gv2f/D+patc6GNL1TUpdbWz+xJNemG4kutFMty5HylEh&#10;uzbqP9W5eTcSVCfa5tnHJlro05LmnaLSetuvfdKzf5Hg5fl8qeMbu3TV3G/TyXldtpdD7m/4JW+D&#10;dN8Lf8LC8cwwrc3ul6tH4M024uLZvtOLNFmvrotKomU3l5c+e0chLIyrHkrEgXwmw+I2pftV/t6a&#10;D8ZNZ0u/m0TwsdJvrXT7y7lEds9/qcEGmSRfO4t5Bb3lnePGCY3ntJuMSHH1l/wT08Mx6d8CI9Vm&#10;g8nUdU8Y67c6q0hJMlwmq3MO5vU7YUB/3a+Lv2PPEbxfF7WIrrUhZ6PL8M/B+vTSSf8ALYaBcaM1&#10;wVJ5JUW16nsY29K+ClWlUi32j+NtfmfY0KMY4qSS05kvlexu/sAyaXq3ibw7qer6d9olstHsbC8t&#10;8H9+pvvEXiONgB3WbS7JvrHjocVe8RayvwtsPHHhR9Ra+09vhDNYM1xKXK2UXjy6tDtPICeS27jg&#10;Ajis/wDYK1WLwh8TtB0PWbZkvtNt7G3vLeZdvl38WvXejyxH3Sz15HPA4PbGTu614YXTNR1Xwlq3&#10;mXV1rXwN8T+D7UfeBvtPstP1C5kP0vTepnrlMjhs1NSa9smtv0sRyvmqp76/hK/6H0z8WNOtJ/8A&#10;gmt4BuLlPLurDwXYRzeZKQY5JtGm0+bfgZZlF3Jkdcius8B6zK/7Q2vtJKLe7k+Il0sLSEFTIfCu&#10;jts9yUWVh7RtXCfCy7v/AIz/APBN3Tdee3mvGXULjULixWMyTSWaau10YEA53vZgKmevmJ0BqlqH&#10;jO7XwfD8T3vVkvjp/wDas89qF+fxFoEO6dYu+3UdMEwBJyIFU/xGvPpytJxf9WZ6GMhz4fmXScvx&#10;s0Uf+CaXi5/DOp/Ct5NN/s/UF8Pa78P/ABhY52mHVtNvVvIVZf75he7dvUyHNd/8S/DF/r3xm8de&#10;B7a2mih1LW9a8O2dwFIFsur6Bbags5I6f6balAQfvOO+K8sZ/wDhV37YvjiSWZbGx0v4peFPF1jC&#10;Ixtkh1a0l0fULocfdE0pLtyARn1r2j9pXx74Z0b4g+MVj8RRXGoD4d2fiGz03T7hDNDe6DfNdkOA&#10;SUMwubVBkfMqPjhTWlWXNUXnr/n+Z5dOPunzf+1V8Yn+FviHwb+134ZvPLit3t9Vu9P8vb5Ona3Z&#10;EyJIeBlL3Trtj6Ncr3PPA2v/AAXl+HfiDxOuh3vgLU7PR9/lvrbMGKSjv5Q+YofmO7IYYxtNdd+1&#10;rplrr3wY8Y+BLOeNrexvvE2mQMcEToXtvFNjz1IS2ju4R2+cjua/Nf8AZ18CWN14yt9X8V2EN5p2&#10;iXQ8yzmj3JdSqS6xup4ZQzncDkEAKQQxrjxWAy7GYeVbEX91WVnbR6r532voehhcVi8PUVKklq76&#10;q/r8vxP2c8I/Hrw54g0iy1xbsJDfWqXNs0itGXRl3KwDAHBBB6V7p8B/ihY6jfQ2ja1H5rR7k2yA&#10;jGa/DH9qj9rH4pfFjWbXR9Ev9RsdP0vLAW9x5bSzHI3HByVA6DjqcjpXU/8ABPv9sf4mfDv436fo&#10;vi3xnqtxY6iwSOPUpXYecDkKC5JGRkcdTivHw3DeKoZf9dVRXim+TrZefe2ux9BVxdOeL+qzpSjd&#10;25mvdv8ANbX03P6GG1+8trSPVEbzI47hY5nX+BTxuPtnH51p+K7rGmf21Zy/vLP9+VX/AJaKB8w/&#10;L9QK8T+B/wAddB8X+GpBquqW8VtJYn7U00oUKCvLEk8Yqhp/7Xvw2h8Gte654njVvsmIrfP765Yj&#10;AVE+8SfTHHetoZph/Zq8viWnk1/SOKWWYr2jUYN8rs9O5678TNckPgr/AITrw4u+80yFruJEP+tV&#10;Vy6f8CXP44r5/wD2z/gH8Ov+Cn/7Kd54GdoGvBbC/wDDepBVZrHUY1by3OedpyY3UEFkdgCDhhwu&#10;q/tpeIvhV8P9L8IavpzXGoXlqsM05kDC3XGC5B6+g6c+uDXjP/BMv9tzxHbeOfF1rrfheaz8N2vj&#10;GbTreQAeUjFiwTb2IJI6AYKgc5FYfXqtZrEQTUEk5+TvZNd/Py9Dt/sqVOm6UleTvydVJLdf5een&#10;Uxf2AP8AgnnafsiaNpN1498Mf8V14ktpbrVrxdsktlFEVAs49pZYkUyEMynMrBsttVVX7e8AeFWu&#10;9PGqSEbXYlY9uVCjoO+e3P8AKqvx38TaD8O9Uk+IWlTw/wBpeL0TSPD8Ui+Y0l5JuMbpuYDy4kE0&#10;7xjqEdh8xbOxo92fBHhXQ/CGkRrNcXF2ttukcBooY03SS7WILrwiEjoZUJ71lW5q2KlUqyu9/wDK&#10;3k+i6DpxVPCxjTjbp+r+7v1Oj0PQruOBoI1AbnaufpgfqP0r5g/bO8O6r4R+LOj6t/ZarpuvTNFf&#10;XCKNpvliCoJOOGMQTbk5Kxt2UV6l+15+3r8Kf2QtEs9G1vV7G58WapYyXGh6C9yoeUZ2LI43ArHv&#10;wM9W2sFztbHi/wARviHP+1z+yfqHw6+G3imG48fKkOoabqUkYLNeLKHkKALtVpI2lQYAUGTGNvT6&#10;jhjNqPD+fUKknpL3X00lZbvqr3+R4+b5Pis4yeq4x21VtXda/d0+Z+dP7fGs+JPhr8ftH+L2i3Uk&#10;lilqdLukhb5fMimklZSfXE4x9MV3cXjLw18RvAMGuwXgXdb7o3YcqSOVrG1/wn460jwxqHhXXfCl&#10;vrkzTcQ6gYpFWQnEpbz8Nk4wQR1APJAI+nvgFd/Az4w/Ahf2ZPiP4c0uzabRxZ2WvXl0lrPY372w&#10;ZWtlfBVY3KxjbkFk24ZCc/rebcRYjJ8ZKf1WpKlLWTs0o2Wri7NSX3eR8Ll3D7zLCpe2jGcVorq7&#10;XZ6qz8tX5H5n694e8c/ET4tf8K4+Hmh3Gsa1qV15Gm6dpsJlknYgnCqvPABJ7AAk4AJr6Jtf2Q9d&#10;/Zf8caN8IP2w/h8Vsda8NrcaZJpOrZtp5GUtNG1whULNDLI4bJwsgXiWGSORv0F/Yk/YK+C//BNz&#10;4Y33xB8deJrHUfF11aF/Fnji+GxIIcBvsltv+aKBSMn+OZwGfhYo4vgv/goR/wAFQdU/aY+MegaP&#10;8LdE2eDPC+qTXOnrdafvutQk2+WtwcfOiOC4EI/h2sxLMFj/AATh7xUzHjLjx4bKMPfL4KUalWV0&#10;9dnHtqrRi1eSu3a2n0tbh2ng8pdSvNKokml3tZWt11au1seMfEr4K6T4Y/aJHwg8K61JrFnpetWU&#10;tjNNGBcm1mhjuRvVflEkakK+BjcpxhSa+kP2efF9mPCmqeCNWTMn2OZY97Zye3GOoPvzjjk4rn9G&#10;+IXhD9qD9sfwp4g8CXUyw6D4DaLU/tFm8UkEq/aN0eWCsQPtEIPYHcAQQRUnwrt9J0r4h65rdzeK&#10;NN0SG4vpGGCpSNWbdyO3Bxjnmq8TPYyzaWEjPn5IRkmurbaX32XzZ+ieF9GpLLVXcOXmm0/RJP8A&#10;Nsy/i3Dq/wATPHmh/sdeB9W+yQzxpqXjC6VSwSMkGKEgEE5yjH/akjzwCK3IY7fwV44upm0qO0tb&#10;i8bT4bFdzRQhFZdi7yW8tCoVcljgKCTiuO/YO8T3OtfFDxD+0B4i01bi/wBW1x47dpVyRGCeEzyF&#10;+YL6ful9K9P/AGo9M8IxR2fizwzOIHuLx2ktmYDO5CS49QCRzj+P2r43Mqn1XFQypfDGPvPvUkry&#10;b9NIryifb5XH69Tnmc1rN+75U4tqCt0uryfdyPf/AIGaVa3upX095Ks1tCqxwyMp27FjUZXknBB9&#10;zk9OML4z+2v+2Vq3izx1J8Ev2efs954gYfZ7i4U77fRIwMPLMxBBkUk4XBwc5BOEb5x139tz4n6v&#10;plv8G/hj4jk8O6ReTS2mreNlhO+TYis8UUgGQEU5Lqd/zIQVXBf6g8Z/AL4Efstfs4aI3hjw3Hpn&#10;iGPxRb6deasL2SZ9Yjms7id57hWJEcqNAqgR7FUTEOgJVR9FwfwHhZ5xQnnTtGbvCCV72V059k+i&#10;189ND4bi7jirTw9WGU2coqznf4ej5e7/AL33Xeq8LtE8Lfs6aPb6Ho0U2oatcWo1PxRrk0wafUrp&#10;5cxLMGBIh8xTIBkjdAu7f5jlvav2Zfiz4h1n4P6Lf30cmoeLvFF5cS28drCJLuWNpmMRPHQJt+Zs&#10;/jxn5t8aeHIPHPxk1HW9YvLiPRLvTLeCZbaTZJcBWl3Rgj7qkMoJ6kdMH5h9y/sjfta/su+EfAMX&#10;gafwk3hfUV2x3F5poT/S0ThGkY4Zyo4yxNf1Fl9ScMQ6dKKUI6RXTprbrb8233P56xsealzTbcnq&#10;31PW/gd+zJBt/tv4t+GoNQllyz2d4gKxsw7mT5nb3wozjAr0Xwv8JdO8AeI9Q1Lwp4i0/TbW4sYY&#10;Le1e6ZGgKySMWG1D1DnAzn8M1Q+G3xC+GfxNvFXwn8SFmjhm8mQS4STzMKQvU9mH5ivUrT4MeFw3&#10;nanC08hUHbLJnI7cV3Yiq4yftZvXpb/M82EZS+FHXeAfF3h/Wba20278UWt5NbMjT3KkAHaclvrg&#10;c12b3/khUj1F1jbEkUqyblPXDK3b/wCvXi3j34Q6hYeDNen+Fvh26utYm0G8i07TtLuEinuLhoGE&#10;ccbsyqjlsBWJABOcivkL4M/8FNPhz4e1+HwB8Q/i14m8O69a6w1p4ms/EDJLFp7o7wyQATJuR1ZR&#10;kK21ehYc4/KeMJxpYmn7O7Vm/TVdj7fh+DqUJ89k7r8j9PIvFmuJGqf2/KdqgZMh5/SivjOf9r/W&#10;pZnl0n4i+HZLVmJtpF0+SYNHn5T5guwHyMfMAAeuBmivjfrsfP7j3/qsvI/n8sTa2/7revuteq/B&#10;jxJpXi7TJfgp4lvIbOxu2nu7GT7OimW9aIRRCaUDzGji5nWJQ7OyGONN82T55oHgjX9UDXHkfZ4F&#10;+/NcHasf54wfrXTeFNB0W71hdC0qyXW7ry2EYWYRRq2PvMW6gH/9de1Pl5f1OSKaP1G/4JvftD/2&#10;3Z6p8MfGupeXq15rF1qdjHIyjFzN++v7Rdo25WdpbiPDN5kFwrKSY5Avhf7WPgLUv2af2orX4lX2&#10;l/bvDtvq15dzR+VuW78M6rNIL6yjj2hFNvPd3iEbi22/s2wBnHy6+sfGr4Y6tBe6F4ut476ERvDb&#10;2sm5oQh3DaMhxtc71YEFT8wIPNen65/wU4+NvxJ8LL4M+JXws8LePrW3i82PVLOOS1vIWYNG2AHK&#10;7ipZGUDa6MyurKzKeLlqRleNn0ttodka9NSvLrvbv39f6R3esxX/AMK/jnb+ML7X7q603UNUm1iL&#10;xBZqJTMLuzWDU7+JVDCWTK2GrQoCQsUZyQ6sB7F4k1vVdK8Y+Gfj14E0S0v5NH1PUdUg0lboNBdy&#10;al5n9p2jTdP3nmp5ExGwxpbuodHmeH4n+Gn7YWhsJPA/iLSvsPhfy99lpmpTPefZ5vMJHlSKI5IC&#10;GZ3GDtRyzKqlia9L+EvjwXNpqF5Zahq9tpaXDwWbWVw8dvKrtu8lt5xjPzNIRhycszNzWVSnXjZN&#10;bfiui9fvubyxGHqVnVi/i3Xm1ZteT38j6z/YS+M/hL4E+MtU+Et14rDeAfEeLjwfrOpOUWGREVUs&#10;52Yny7uKMfZpI3KlRZW5xmUmq+s/Ez4afBC+1Lw/rXifRV03Sdch1DRZJ7xBYyQBX0t7eSXdtiDa&#10;XcW1mryYVbiBmkKq8Zb5v+HuqaronxrvPBOsi6e413TbK40eWO6eeKM+U0ivDbhPLurgp54RptsE&#10;T26ySHaAD7N4j+HumfHP4fL4Q0rS7OTUNKt7h/D8ENwv2O9094k+16I8qLGywFJIfKk8tN0Dafdp&#10;5zI+PPxFWVOsnLZ7+jW/+fzZrGrGVGUEt0lr5PT52089DH+IvxU0bxx4qs7PwvqSr408LaCPC+qQ&#10;+JLcfZfF+jSBJIbS4IYFLpmZXVoyw81pCu4BhH8s/tS6F+1jp2u3fimO78Uabpq+ZPY3Fnq01/5M&#10;IIQIL+LMrRFDu/0gQccbWKgn0bwXNNe28Hwq1a4u9UttJuJLjQ9G1iz8u81eztGkS4sz5RUjVLCR&#10;382GJgLlfmZCkzTr6X4Ot/HOtaCbb4NeLZLi+jtY/J8EeJJhdwXKXCqtnNZXTGOSaGbb+63OFZna&#10;MqkkcgTo9tKi7ys7d9vXy/Ta5zxjTqaRVrny1+x9cfte/tPfGSz+BPhD4lX32UwQz69qGoafBqMF&#10;ta2sL23nO21W2eTMbdVD/vPNWNm2ncv2x4j/AOCcXhjRNITSfCemrDb2qbVOPmduSWY9CzElmPck&#10;mvtL9nP9mvRvg74DW51TRNJh8Wa5a283jDUNNtwFmuETiIPjc8UReQJuP8TNgbyKPFfxk/Zt8K7o&#10;Nc+MHh9XjbZJDb363EiMOoKRbiD9RXymcZlVxVdezahFemr7vb5eR9FkeX4qpeGHpSqz7Ri5NLtZ&#10;J/8ABPxw/aL/AGTNW+F/i1NFuLJoobyNpdLk24DKMb4uO6EqRwBtYYzhseaRfB7xZa3sdxZmSOSK&#10;QNFJHkFWByCD65r9Z/2qm/ZH/aN+D+sW2k/GPSbO+0OEalY6hLaTBrWVCEVwnl7nDFxGyoCzLIQO&#10;TkeD/su/s0Q/tBXcNp4f8TeE7WaMlbk3+tRy3EiqxDyQWS4lZQACPNWMHOQ3Yb4bFZ59QdelSlOn&#10;F2clFuKdr6ySsnbdN+fU/YuH6PCeIozocRz+q16aTSn7kpR2TUJWlLa3up7Hy5c3P7XPj7w0PCNx&#10;8Rta/s1iPONvItt5gHG15UCs4/2SxGQDjpXZfs9fswftYQ6xcXfw+8e+Jbia4mIvLy1ZZ41cKMhp&#10;7xZIo3246gEjGO1fqD8L/wBgD4KeC0ivPFVvN4o1BFBaTVkAtA20hgtsvyFDnO2UykEDB4r2O28A&#10;aNDaxWFnYQx28MYSGGOMKsagYCgAAAAcADpXFHF46VPktGMXulFa+uljyc84i4Dws5Ry3DTrT1Sq&#10;VJOKWm8YpqT/AO3mvQ/Lr4zfDb4yfCz4RaprPinXZvM03T3lk1rWLhbwTuqnDyNGkW3nA6c8Acmv&#10;kr9n/wCNfxPtNXbw54g+KENjoE2pS60sl1J5X2i+ySELD5c/OzDOOfbiv3w8U/BDwT4q0O70PX9D&#10;t7qzvLd4bq1ubdXjmjZSrI6nIZSCQQRgivyB/a6/YO0z9jX446lo+k2EupfDrxBbtN4dhut0kljO&#10;Wy9nvY/OUAJRnJLISDuZHY/Q5DiMrhRr0MxfKp6xkknZq+iWm99u3pr+bc+cZlmWHhgFzzV1yuXK&#10;n11k2l03fWx95/saftEy/tSfB7Q7nWfA2qJNps0YXVrrS5YrUhJQ32iO5ICGOSLzMgEgtHGRkEk+&#10;66e9l4k8Z6h481vRpLbTbW1FrosdxvQmEZ3y7G4VpWzypyyRxbgCCB4H+xBB+x/efCWbwf8As+a5&#10;qk1jY6LHa65pepX09ykU3l52LFdk7GKtyqjGCBgYr3TwvZ6fpnk6JL4Yf95ahjfXE4C7ecD5c55P&#10;TiuepJOMYq1ltf8ABO2ul9fzO3GRlSm4zg4yW62s3rK133Wnl6nzv+1P+yL8Pf2sPi3pvxHlvftO&#10;p6VBBG6nT5VVbFZGdYd7IFPJkYDORvJIAYVL8c/2f/FPxD+M2ifEz4Oa+/h28hQr4mvpY33XjqgE&#10;UkaY2seArNkArjqRmvqDQVi0Bl0hNU0Gy035nlaKMeacgdyx5znJI5yPeqF4fClpctF4MnvNeupG&#10;3N5LKQoJxncSFwOeAe3evDy/LcVl8OerXdWXNzPnSavdu0Y/y67a/cZfXJOSVNONlZW00e92rdj5&#10;Nn/4J/eJNUv/ALbqnxk8+eacy30l1oStJcMxLMflmUBiTnOCB/drpbP/AIJs/DW4g2ap4g1+WYr8&#10;xt5IIx+RiP8AOvpWx8M3ct1DjTnWSRj5nmPkocV2VjoGl6ZEv2kqzdcL34//AFV+gQ4041rxt9ac&#10;Uv5Ywjb7oo+dqZPkdJ39km33bf5tny7on/BMT4OWujz6Pea54kntry3aG7t7i6tmjmjdCrRsv2fB&#10;RlJUqeCCQaz/APhyN+xRr+jXUU3hnWLXUriYNBrmn6q1tNbICpEaQxBbZgGXdmSF2yx+YgKF+rta&#10;8aeH9EJWYKu1e5xnFVdN+LPhO8m22moeXnlVyMGuHEZ3mtao3XxMm203rZtrbVWCOBw/J7lJWXkf&#10;GviP/gkx+zl+zV45h+J3h7xf42WTxOn/AAj93fSa9aiHTGkVWglWH7HukLzQxxn96vzTFv4iR5v8&#10;Sf8Agkl8S3+DHifwv8GPjxod/wCIPEskULza5pEunw21v5oaXbJC1w5Yr8uNgBHU9MfbH7aWoReK&#10;P2b9dvtEuFN3pax6nYscEGa2kWZMj0ygrye1vRq+k2/iXw7q0z291bxzW7K2AyMu5Tx7EV9Jwfwr&#10;kPEEq08UpSqwlCXM5zk2t4p3k1ZSi+nWx5WdcUcQcPUYU8HU5aU1OLjyxsnZJtO102n0fTQ+avgN&#10;/wAEqvj78HfAFn4R1Hxl4PlmghKzNZ6heNGZWJLOpa2Q9WbgjnPYcVv6H+wt8I/jppMnh34w/FXx&#10;XpWqfNBcaH4Z+zWt9ZSI7CQM8qzrjcW2yBApDKyNhlY++aV8TLq0uFsdakl3Djc0h4/yK4P4teFf&#10;Flt8TNL+Mfgi+jMcymy1SS4uGbC5UwlY9wDY/e55BIKjOBx9lS8MeGsPjpYyVNzm3f3pNq7ertdL&#10;77ng1PEriitl8cFGqoU0re7FJ2SslfV/dY4HxF/wRg+DEmjaH4P8F+MPF1v4f0axmijh1F7Sa6ka&#10;WeOV3E0caIpPl4x5TcOeegqtcf8ABJ74QeG5rS4vNd8dXlvpsflW8NxrlvJsh3FvLH+hjCZz8q4H&#10;86+k/Ddz8V7vSz9u+Iduq9A2j6QiOv8A3+eYfpWhoOk3uoTtFf8Axu1683HD2t5b2MeO2P3Nujfr&#10;X10crwcZqcoxbVlfW9krL7kfIyx+KcbKT/DqfPuk/sFfAnxh4z02fSvjD4l0dreQC/06a1s98i5+&#10;5HJbxQeUB6lX7elb2l/8E9tV/Zg+NrfF/wAF/FzWPF1nPa+Vo2g6zeR288DMoDPJLuWK6H3iMrFt&#10;3L8shG4egeOfgffadKviXw/qV1PNE25mkvHZ2Ge+Sc/yr0TwzdL8WfhbJ4durgrqNtCRG7HDIwH6&#10;VtLC4eFWNWL0vrvp+JnHFV5QcG+nkfNd1rnwm1f4xL8Ota+HEfh3U4dNuNX1u+0W1Gn3tky7MSvh&#10;QspcugBlRxtYsOuT9afBDxPF4x8BWNrdeJodX8uFRaa1bjb5/HRlySjd8ZI9CcGvlHxTB4G1zx63&#10;hb9oS2vtF8QR6a2k2Piy0Yjz7PzGcQSg8FQzEjGD8xzngV7R+yZ8Kl+DuoTaZo/j6PWdHvVBtzGx&#10;Bj9OD3zzXRmOHUaOt77rt8n5/wDAM6FS8kd14o+PmjfBD4s+DvB/jj4haXow8Ua4tno82qXITzpQ&#10;NxRFwdzE4RcjaZJY1JG9c/DHjD/gk78PdJ8T2HiWbSNS0fWpJDdKuuyWmqWV7I2WeOQRMPMZT8zZ&#10;JzvQ5IJr2b/grN+wh8S/25PBPh29+EdxpsmveCZb6X+z9QujB9tt7hI8iFtjL5pe3iA3siDLbmGB&#10;Xg3wE/aZ8S/Er4QXX7GX7Yd9b/2p4J1O80m8vL+4S61IXECzR3MPnIzllNuZYQ8XzMqyKZGZkY/i&#10;PH0sdUqxlQbi6aWkVfm5mr3XXy7fNn6RwrHDU6dqiTU3q29rX69P1PaLX9k34pxW0cdh8LPgGkCx&#10;gQo/geXcqY4B/f8AXFFcnD8dfiuYVOieEtN+x7R9j+0XM/meV/Du2so3YxnCgZ6AdKK8OPB/H8op&#10;+598f8j13xNkCdrv7v8Agn5p/Er4F6xqumw6tovxLSXKD9zqMgjjkYnHyMpIXPPUAZ7iuN+HPxBb&#10;4X+JodWurSS42RPBIsYVmT5wGODw33SOvfOa+h/h3e2NmI9KHiGPUxI6tp8G9YwsYX5gWy5kGfm7&#10;DjjFeLWvhnQG/agHhXxfb7tPl8S3MVwvmFRtlO9TkYOAXU8YyK7qU1JOL2SPOlGUbNdT2LQ/FXwA&#10;+JMd5qWn+KrC6vlCSrDqGivm2ywwCFUs2DnlWIGfSrviD4YeHNQjlK2tnBfRz7LVtMtpPlyM9wP4&#10;QW/xrlPil+xFZ3+sw6h8F/Flxaah9l+12ovv3Nu+GwBHchjtfkEKwJA6sM1i6f8AtRftGfBi8j8E&#10;fHzwtcaqiyK0E8832e4kCnAKzplZ0PfOc9z2rLkjU1pS+T3L5nG6mvmjzXwZ4Bste+K+o+BdQ8P3&#10;GpCK9u4nhRXWXakrHeMcqcDqRjnmu2+GPh6H4ffESzSz8c67p+h3UtxG9gYvOuHmVD5IjjU4mZpN&#10;u0Yzkc1n/AvxVa3/AO1eviGC1zHqGpXDiKZfLI8yBmxgM2ME+p/pV74mX0vij4i3HjrQNQaza3kV&#10;bWSORlaBY2ZkdcfxqcuWznJ4yea6mp1Jcm2n4mEJRppN9zsv2i9RuvC/j688V6na6jarJeCRZlVs&#10;6VZDyvJtltwdsaQI9krycMLmIqocxkN9SfB34hQeJ9LsbK8uZv7XFvFew6hp92gmuVdiYdSs5JQQ&#10;25p2yJQxEty8N0syXr3L/NOi6xpXiDw5pPiuysEtbOCf/UwpHbwxqI5GuLT97E0TxLHJcEq32rNv&#10;cXs04aSeOIWfhZ4o8CadqV98HdQ1ifR9L02/lvNB1KaOYN4XuiGE0FzCzs6afMHZZVLusJkmDSOj&#10;i6XgrYeNWmqbWqO2MpR95O/9b+n9M+rviV8L9L+OWnXV5bWlqvjKD7Peajb6HMLUa20Kr9m1fTXl&#10;f/RNQiRkASVsgMttcM8ElpeV7/8A8E//ANm/VvB3hVv2gfjD4ftzr3799CaOya0R4ZVDzah9nmiS&#10;awlusqZ7Qny/Nh80LvkZz47/AME5vg34/wDi78Q7q1+L0N8bTw1ao+oalHOsltrkEru9i8dwuN0o&#10;xIWkTEivCJkMDXdyb79ENb8PW2vaJcaNeRr9nurdoZY1O35WGCBjpwa+Xx1apRi8Mnt+Hl6bflto&#10;vQoU4ykqr6/1f+v+H/Lf46/8FDde/aU1GSTSrfVrXwv5jx2Ok2ssSLOqtxLOC672bAYKchBwOdzH&#10;z1PEug3UXmztLbs3HlzRZP8A45uH61kftr/sufFv9hn4s31z/wAIRqFx8Ob+ZTpOvQt58EeQMxyu&#10;q/uH3HAVgAQBtLYJriNA+IGg62qtb6pt3dFmbb+vT9a45ZHg8VTVVN6+f4PezXY+oo+OnGvBsvqO&#10;BwtB0IP3b05Xa7ycZq7e7fV/cenaX4I8RfFvxfpPw4+H1q2palrTSRWFjbK7STzIFkC4UHaNgkY7&#10;9owpPRGI6jxJ+wb+1x8LLf8A4SLxB8EvEVrbwtu+2W9q0giII5ymcc459q9M/wCCQfw8tvF/7ZOk&#10;/EW9ulEPg/R9QvLaPnMlxNELTPTbhUuJMgnOWUjPOP18k1fT7uxaNmVty/lXqYLxureGVGOR4LDQ&#10;qxSc5ucpKTnKT0utLcij0Z8lxFmmZeJuZf2/mKUJySiowvyxjDTTmberu3ruz80f+CfH7XHxP1Dx&#10;nb/Ar4xalPrKXSuuk6pdMXu7SVELGGdicuhAOGbLhiFyQRt+4obf5N2MfhW14jtbS7094ktbaS6K&#10;n7H58IkEcn8L4P8AdOD+FfLf/BS/9sHX/wBkvwDoun+BrRW1nxNqBt4b6SLdHYWqbTPckHglQ6hQ&#10;eNzgkMBtbycPxZhfEPMXi8LgVhHJxi4qfNCU3e8k+SHL0urPvuzalh6mAoclSbna7u1rZffc9c+J&#10;vxy+Dfwfi8z4lfEfS9JZo/MS0nuN1xImcbkhXMjjPHyqa8b8d/F39iD9r+yb4H3/AI1t72bXEaO1&#10;+0aXdQbZApcMsssSiNxtypyDuAA5IB/Onxz421PxRrtx4j1zU5ry9vJPMnuriQu8rHuWPXiqOl2+&#10;p6tKotZJoy33J432MhIPzBuNp9+xr+hJ+CmV08mnLEYqXtuV2l7saalbRtNNuKe/vJtdmfMYfivH&#10;yzGEcLTd+ZWSu579Ldfk9T6u8Ef8Ej/2pfAniXVI/CnxM0/Q2WTZY+LNNuXaa6tyDsD2w2q7qeGD&#10;4A3fIzDgc/4v+C37VHwN+JGl6d8d/wBsvxk/hO4mMepXWlaDbRSIu1tuJWt3jj+bGdwJ2+/I+/vg&#10;r+1j8Hvi54Y02/tvFlrZ6lcWsTXem3jeU8UxQFkG7AbByOCc16TeWOkaxCsd5bRTofusVDflX8QZ&#10;fx9jMJinh8fTSs7Ssk2mtHo76ejXlc/aM3z7OMdWh9fhZwVrcvI35ydrtvz+Vj8+/BfxG/Y7+FF9&#10;banF8SdY8UapFI5uLi+kudR85cfeKwx+UrjA5SNfYDNXPHH/AAVH8CeDdRku/h1+z5421Ty4ljju&#10;dP0FYIZcDgfvpFcDsTsz7HFfa958M/B7zsH8PWpbruEC81z/AI30L4Q+BdBuPE3jd9N0zT7Nd81x&#10;dqiovYfUk4AAySeACa/W8HVrYmMKmHSlz2cbX1va1uuvY+bxGZYapdzi9O7/AOGPz28Q/wDBaHxF&#10;oLzalrnwA8bafbLmS4lm02JliXqefN6Adzj19qZ4W/4LweBPF2tx+HbHwJ4oa9k3PHFDY25LADJx&#10;+9xnivoPxX+2p+yNFezWGjfD3VtbjThbmHS4YoZeO3mur4+qCviXxf8As9/svf8ADW2k/HH4QaDq&#10;vhPw1cPct4i8OyadDPDZSvEyiSzVZQPLLNkwEqsfOw7dsafc0eDuLvqs5vBVE7NrVavfVP3jky/O&#10;+G6+aUYYypGNHmXO0tVG+rTV1e22jPRfj7/wVx1C+totN8JfBjxFLq10R9gtb7yIzJ8uGbMTyFVz&#10;zkgD1xXAfCf9qz4j6Z4ahf4h/ECzh1jLE2lvbyLEkfG1C7MSW65YDHIAHGT9p/A/wr+wRrkDeGPh&#10;nrWk3WsXmxLiTXU8rUr6TBwMzInmY+YhIRsTLbVXJrj/ANqD/gm/4F8a6dcXXh7R1tbraWjkgXHP&#10;NfF5lhcdgpKlj6Mqc93dNP7n0/M97EZnkdbEyWU/wfs81m35trTXt2PF/Ef7eMGv+CLzwNeauqzX&#10;tuYW/eghlOQceuRn3Ga9d/ZN8d23ib4J6U5v0kbT/MsX29FETHYp+kXl1+an7RX7MPjz4X6xcaHr&#10;dpcKisfLk5CyAHOR6GvoL/gkF4v8YyeH/F3wu1S7kuV0vUrbUIpLi5MkhWdGjZeRnCm3X1xvHYiv&#10;0Xwx9nRzh8lW6nFpr0tJP8GvmfnnHj9rlaTp2cZJ3Xno1+P4H23rmkaPrqFvNjVl+6d2M/55rPsx&#10;eeF7Z4r+K1vLVbmNpFu8FI4t22V+T1ETSEe4FT3WjSPCXhO1lyOGrE8QaNfXWnT6TdhpYbm3aGRM&#10;nlGUgj26mv3zTZn5Cjs7H/ikdfX+yZZPs0jFljZs7fpn61oeKvDUPiiBtZ8O3zW98pLBo2wC1cPY&#10;+NbHXNPsdSdyiXVvHNH8uCu9N2OvvW7o3iyaxbzUmDIDz6Hj/wCvXPGXNaS3NLW0ZB4a+OuueDtT&#10;Xw748tXX95jzm+69eleGtR0ZLyPxf4UmVY5ObiJfTHXFcH4r0zw/4/0lhPHG0uDtboRxxXK+ANT8&#10;Q/DjXG0m5uGks3bbHubp6daJU4zV1oClZnuXxQ+E3gT41aA7XVjGbiNd0bqvzAj/ADxXF/Azwzqn&#10;gnxi2h3JZo7ViUYn7y81qWnii+tVW/0O4J5+6D1qHxT8VdD8C+E9R+JvikLbR2lvuk8tRuY8AKB3&#10;ZmIUDPJIrnlUqUcPKEn7v5GsYKpVXKtfLqddovx48E/Dz4p6f4F8XeIoI7/xLJNb+G7FpkjfULoL&#10;uFsryMsaF2KopdlUyOi5Bavxp/Zvl8dfE/8AaA1S5+KVtI2rN4imGoTahatDcPqU7tPfxzRNtKSB&#10;jghlBRosDHzCu8/aN+Kvi34veLdU+J3iS2VmET/YNOacKkcQ3FIFY4GSeCTgFmzxnA83/Zc+Imkf&#10;Dz40+EV8Q3WbSHVsX11ICDJJJuRp23M2Mu5cjJxk4r4+NOjmGdLEfZha3m+j/Nn1Uo1MBlvsftSu&#10;3/l+h+i0GixW8KW4ukXy1C7dw4wPpRVe58EtcXMk6rFiSQsPlz1PtRX2Xs13Pl+Zn5z+EPFkmlH7&#10;K+lQ3jQqkskxaO3Cxgj5gzttOCP4iOO9cB8cdfsdE/aAh+I2lRzLHDq2n3iSIx/eBUQb1JxkN5R6&#10;Ej3NfrT4Z/4NjP24dA1NNVf4sfCmWSGMopOuaidwOOD/AMS3gD0GM981yP7QH/Bq3/wUL+K+vR6v&#10;4d+LnwZttttEjfaPEWrLlkkZgfl0xuzEV+D0aNWNS7iz9MnOm46M+ffDus6x48l0z4h2ngy+t4W/&#10;d2szawqyi3kXmZ137dpIUbcbh14rN+NVn4Y1SzuLjXvA+lspsQs9/qdgknnMXASJATng726r0yCO&#10;tffUH/Bv/wD8FE5PDH9gXfxv+Eay25jFrd/ar98rwJAyfYFGcZCtz1yR2qnF/wAG6n7YkPir+2IN&#10;V+DsLT3B+1awniLUGvBGOQVU6TtLZyuNwAByDmuSOFxClfkf9eps61Ha/wDXyPxq8XfDWDwD8erp&#10;/A9xPbR2MNnc2fytuLzQAEAMc7SQ+OTwRyR1Z4m0ZTaTQ2dy1vcRZL3Bf91kgg5XptPyrzgkMeo4&#10;P6rfGD/g1/8A+CgvxA+Jt98RdB+MPwjilvLdIG/tHxHqrs0SDhTs0wBAevy9OnOMnBv/APg1V/4K&#10;KahYR2jfF74Lodv77HiLVSob1H/ErGcEBuckkde9e3h4yVNcy1sebUd6jtsfl38P/i5dfDXxjNd3&#10;NvJDazIn2kx3DRtCExJHIrLkNtYBlEiyRnjdG2FI9Y+JfgZ9fttN+M/wftYbaTRWh/tWG18uO6s/&#10;MjynlMpjWaCSPCxxuYvN/cLFKbqe5SvsjVf+DST/AIKUai+ZPjh8FnX5nKyeJtX5YkH/AKBOMZUE&#10;8ZJHbqOm+Ef/AAa+/wDBVf4N6raah4V+PXwXjjW8hkvLf/hLNbAWOGXzEETjSgy53SIy52lXYNv3&#10;Gs8Rh5Skp09/wfqbUa3LHlk/Q8a/4Jb/ALVnwp+BOn674C+JHiseCLy81a4az+1XEsOmu0OTcIok&#10;RY7ORCzNJbssWNwkEUayKtfoN4R+PEfiB3/4Rrx1pWsmPaZFhmjkZNwyuRGwIyORkcivFLn/AINi&#10;P2x/GelJpvxE8d/B+OZtLt7O7vtH1K/HmwqtojQ+S2miP5UtmEJwIYGlMqWwlxIOMl/4NVv+ChGm&#10;arZvonxr+EN1Ywr5kSXfiLWYLrSJjDFkWV1HYNKsay+eEDnAyskqzuSq/I47hieMxUq8KsoSlq1b&#10;mj20+49qhmlOnTVOUU0vl/X9bH17cfE9dRsm03xL4TgureeMpcRswZZFPBUqwwQfQ14f47/YJ/4J&#10;1/E+/k1XUvgi/hi+b7114aaaxXJP3vKtz5JPuUNYHhf/AIN7P+C2Xwua1ufhp+3j4DuIVZPM0DxL&#10;4u1i5t4VUPtUT/2dvk5kJO1IQ2FyCFUD03wP/wAEnf8Agu54Wgt08RfHj9nnxMsL24uotYv9USS5&#10;QA+cVntdJhWEk42gwyYB5Y7fm8x8N8RYdt0akZffF/gbSx2U4iPLVh+TX4h+yT+xh+zn+zB4x1Lx&#10;b8Mfir4gvJ9Ws1t5LfXNQtpAkYYMNu2FG6gdSa+nLCezRN8eozTK3/TQY/QV5z4c/wCCan/BRaW1&#10;tk8bWPwVWVmY3j6T461fbD83AQSaP+8yOpJTB7HrXoGh/wDBNf8AaT05Vkbx34YtJDzItnrF4wz7&#10;H7Mv8q+ZxnBlTFZg8Xjcv9pUdk5XUr2SS0btt5HRSxOX0qCp0ayjFbK1t3fsX2v4ANsIC7m645/E&#10;14N/wUK/ZIi/bJ/Z01f4aaTq8Ona8I/P0LUpEJWOdSD5b458twNrYyRwwDFQD9EWv7Cf7W2nMv2L&#10;4qeFpkH8F5PO2fx+zZ/Wtaw/Y/8A2p4srqeq+A7j+6Y9SvIyf/JZhX0WDwGOw8YxpYaUOWzSUVZW&#10;1W2m5hOthtX7RO/mfgdF4U+If7OlvY/Cj9oHwDcaTr1irrJeXUQkW6G84eGTBDxhSoBQkcc4OQOt&#10;0DWtH1NfOsb+GTBy3zDj/PvX7heMP+CeXiH4p6E/h74qeG/BOrWcnMlneTS3UeR0ID2wwQehGCK8&#10;F8cf8G5vwe8TzNceGNRk8LszlymjeIJ3jJP+xcwSgD2XaK0znC8UZ5K+KnUn2Tk3FeSTdkvJH7rw&#10;D4s8I8L5fDBzwkKTSSc6cI3lbrJq0m3u783qfnBYXrwFZrKdo2/vRPj9RXoPgX9q/wCL3wpCSaX8&#10;QJ4bWM8wTzblP0QnDH8DX1xa/wDBtpqNlIVs/wBpCeOH+61ujN/315AH6V23w6/4N7vhn4P1KHWP&#10;FniWbxVNDIrpDrWtSLbgg5+5BBHkf7LFge4NfKYjgXGY1ctfD83m0tPne6+R9pnHi34XZjhZfWV7&#10;bTSPs238nJRt63G/s1+L/H3j3UPE/iHxZL5llJJp62DcBBOtoi3SqB6Srk9RzjscfH37SHirxd8X&#10;P+Ctemfs7/GPWdRs/hZYaFJKLK3mEKXExtYm+1Ftp+7NdQpuz8ojcDAZ936s6R+xz410LTodH0af&#10;w/a2lvGI7e2t5JESNR0AUQgAV5b+0b/wS3+Inxev7Pxj4Z8T6BZa7Yr5Ja6u7gQ3MJ7NthJVlPKs&#10;AeMqRggr7OHyniThzh/ky6MpYinCXLJaNSafvR7NN3j6aWP5cqYvLMwx79q1GnKyturK2j9bany/&#10;4q/4JGfDW6gaXwD8Xtd02VmyDqtrDeoB6ARiEgfUn8a8z8af8Eq/2gtJaX/hD/G3hzWrdVzGJppr&#10;WeQ+mxkZB+MlfoB8Gf2LP2xvh7YQ+HPFfi3wPq2mQ/LD/wATa886BfRWNp8wHZT9AQK9Mf8AZZ+I&#10;TKCdW0f/AMCJv/jVcWTeJH0hspSTjOsl0q04S/8AJklN/wDgR52MyfhmU2ouPrFtfht+B+Jvjn9j&#10;L9qHwZtbxP8AAjW5o2JHmaTEt+oHq32YybR/vYrvv2XP21fFvwd8SQfDT43395qPhppFtpW1RXa8&#10;0U5xuBb5zEvRomyVAGzGCr/rl/wyt8Q886vo/wD4ES//ABqszxX+xDqHjux/svxppPhPWLbdu+z6&#10;rbm4jz67ZISM1+hR8XuNM7wLwfEfDXtYv7VKTg4v+aKnz6/9vLzutDy4ZPg8JV9phMU4vs9U/J2t&#10;p8j5M/aC/Y5+Gnx68MT6TrWnxbpIyYbqPqh7MDXx/wDs7/8ABKf9p/4RfH/UvG3ww8T+FZtDl0+T&#10;Trm81DUpo/kaWKTKxxRPvkUIBtJVcMfmHSv1e+Jv7Fvxu1P4Y614c+F3iHwzpusy6NPb+H5rqadb&#10;e2uPKKwswWAkIrbSQAeBwDXO/sZ/8E+vj38AP2e9E+E3xH8aeHdW1jTZLp7zVrXUbmX7bJNcSTvK&#10;zSW6NuLytnIP1NfH4qXFmSRp4zJaElVfSyfKmne6d43W3Vep71Stgcdg5UcTNSjppd/g1qfNOo/s&#10;TfFJI/Ns/i/YtLt+ZG0N1XP1E54/CvO/HX7M37a3hZbnUPCPhzwp4mtreLMNrb+JJbW9uWz91Umt&#10;xCM+rTAV+lbfsvePzwdW0f8A8CJf/jVMb9lfx6x51XR//AiX/wCN15NPizx2o1vae0qTX8sqdO3/&#10;AJLGL/E8yWU8LyjbkS9HL/M/EH4mfFH4i/Am8tPCPxq+FPijwmLO3jt1vNW0eT7DL5cag7byINay&#10;dQTskYDpW14L/aC0XVtOSex1WO4jkwytDNkMOufev2a1D9kPxhqlo1hqN3odxDJxJDNJIyt9QYiD&#10;Xlvi3/gj58JvF99canf/AAt8Crd3K4mvreB4Lgj086KFX/Wv1LhXxE4yqSVLNsucH/NG/K/k7tP1&#10;bXmePjOHcpkr0atvXX8rH5zWHxesV23Nvcqu5fmIbp7Vdb4o6LqiqJ7tNy993tXsXiz/AIN1f2lN&#10;W8Zm48PfGnwvp/h+2uLg2tjHr979ouozKDB5ztZMqYjyrrGAWYgq67cNj+Ov+DdX9tJ/DV9L8MPj&#10;Z4Gtdb8yM6bDqPibUDZhfMXzPMP9nPIDs3bcZ+bbnjIr9u/t7ARo+09pF6J2vrte1rb9Ldz5D+yc&#10;Q6nJyvffoZ/w/wDFFlqiGOC4VmC4X5s189/tZfHT/hYfiKPwT4bmY6Dpk2fOjP8Ax93AG0v/ALq5&#10;2qRwfmPcY+ovhf8A8EJf+CnPhbwbeaD4n+N3wlnur+ExSTW2uamfJQ8MEJ01eSOM4GB05wary/8A&#10;Bu9+2rKYwfih8LyFYbm/trUckZ/68PSvnc2zyliqap0Xo9/8v8z2cryx4Wp7Srutv8z87PENjpuv&#10;6lB4O1bXILWG6PmzrNZ+dJ5afPuVRyNrKr5wRhGFcR40+D3wQvka88J/HOO7vFHyW8+lmMs2f73m&#10;H88V+gVx/wAG2X/BU/w/8bv+FyfDn44fBOGS3mP2K31LXNWZPJMflmN0GmEEMpOcHPOQQcEXPGH/&#10;AAbM/tk/EjU21rxz4W+AMl3JIXkk0zx9rlkC56t+40dG5OerHFaZfisroYW0qi5t3dtLp1Sew8ZH&#10;GVsRzJPl6Wt+p82+Ff2i/H+ieF9N0a5+I1vLJZ2EMMkrTKd7KgUn8cUV9D/8Qtf7UHax+Eq+3/C4&#10;vFfH/khRXrf2xl//AD8j/wCBS/8AkDzv7Prfyv7l/wDJH7v0UUV+bn1IUfhRRQAUUUUAFFFFABge&#10;lHviiigAooooAKMD0oooAMD0ooooAMD0ooooAKKKKACiiigAox7UUUAFGB6UUUAHXqKMD0oooAKK&#10;KKADA9KMY6CiigAx7UYHpRRQAUUUUAFFFFABgelFFFABRRRQAUUUUAFFFFABRSPnacHtXy5qP7f3&#10;xUs7Xxt44039labV/Bvw98cX/h/xNq+k+Lo3voorRh5t4tm9uu9AjIxUS/Lk5YKrOPRy/KsdmnN9&#10;Xiny2veUY/E7JLmau29Eldtnj5vn2V5GoPGSa5ua1oTnpFXk3yRlZJatuyS6n1JRXjmlftdeE7jx&#10;80Gs3Xh7S/BE3ge08S6d4z1TxlaWzzw3M0UUIaxl2zwxMZQomcBS4EeNxArr9d/aN+AHhewt9V8S&#10;/G7wjp9reXFxb2lxe+JLaKOaaBgk8aMzgM0bEK6jlSQDg1E8tzCElF0m29rK/S9tL6pbrddUi6ee&#10;ZRUpymq0Uo3u5Pl2dr+9a8W9FJe6+jZ2lFcd4u/aF+BHgCazt/HXxm8K6NJqFmt3p8eqeILaBrm3&#10;b7ssYdxvQ44YZB9awPCn7YfwG8YfGfxF8CNM8c2Ca54cMaXCz6hAsd3KY5ZJYrf590zwLE3nAL+6&#10;PDchgs08vx9WnKpClJxiuZvldlFNJu9tk2k30Lq5xlNGtGjUrwU5SUUuZXcmnJK192k2l16HqFFc&#10;X4b/AGj/ANn7xjbahe+Efjf4R1SHSLF73VpNP8R20y2Vsgy08pRz5cYA5dsKO5p/h/8AaF+A/iy4&#10;sLTwt8Z/CmpS6pdyWumR2HiG2ma7njRJJIogrnzHVJI2ZVyQrqSAGBMywWMi2pUpK2/uvTS+ummm&#10;vpqaRzTLKkYuNeDUtrSi76201110066HY0Vk+HfHHhLxeb//AIRTxLp+qf2XqEthqZ0+9Sb7Jdx4&#10;8y3l2E7JV3DcjYYZGQM1ztl+0t+zxq19faTpXx18H3N3plvPcalaweJrVpLWKAEzPIofKLGAS5OA&#10;oBziojhcTUuowbtvZN29exdTMMDTUXOrFc2kbySu1vbXW3kdxRXj/wCxt+07c/tZ/Cdvi1F4c03R&#10;7WW/mtraxtNf+3XEJjcgrcr5MYgkI2OIwX/dyI2RuFeT+Ef+Ck3xH1XwF4C+MviT9mKGy8H+PPFk&#10;WhWd9p/jNr28gleeaEv9kWyV5MNBIQqnLYAHJAr1Y8N5xPEVaCprnpSUZJygveak1FXkuZtRlpG7&#10;0PBqcacO0sLh8TKq+SvFzg1Co04RcYuTtF8kU5w1nyr3l5n1xRXMD40/CI+Pv+FVL8T/AA8fFG7b&#10;/wAI4Nag+3Z8vzceRu8zPl/Pjb935unNM8PfHH4OeLPFt14B8L/FTw5qOu2LSreaLY63BNdwNE22&#10;QPErF1KNwwI+U8HFeX9VxXLzezla3Ns/hez22ffY91Zll7koqtC/M425lfmW8d/iXVbnVUVw/h/9&#10;pf8AZ48WG+HhX46eD9S/svT5L/U/7P8AEtrN9ktY8eZcS7HOyJcjc7YUZGTzWxH8VfhpLPotrH8Q&#10;NEaTxJavdeHYxqsW7VIFjErS243ZmQRkOWTICnJ45olg8XTk4ypyTXdNdL9u2vpqFPMsvrRUoVoN&#10;PqpJrdLo+7S9Xbc6CiuEl/ag/Zwh0yXW5fj54LWyt2t1uLxvFFp5URuI2kgDN5mB5iI7pk/MqMRk&#10;A1Y1T9or4CaH4Z0/xrrPxq8J2ujauzjSdWuPEVsltelDhxFIXCybTwdpOD1xVfUcddL2UtXZe69X&#10;a9tt7a27amf9rZXyuXt4WSu3zR0V7X32vpfa+m52dFcT4h/aV/Z58JNYp4p+Ong/TW1SxjvdNF/4&#10;ltYftVtJny5498g3xtg7XGVODgnFU/2jP2mvhl+zB8NZvib8SLuRrdZI0tNNspIvtl87Oq7YI5XQ&#10;SMobewzwisx4FVSy/HVq1OlClJyqO0VZ+89tO/n26hXzbK8Nh6terXgoUleb5l7qte8tdLra+/Q9&#10;Corh9d/aX/Z48LW2n3fib46+D9Oj1WxW80yS+8S2sS3duxIWaMs43xkg4cZU461N8evjLonwJ+C2&#10;vfGfVrCa+tdF003K2tmrM1w5wsaAqrbQzsgL4KoCWbCqTUxwOMlUhBU5Xm7Rumru9rK++unkOeaZ&#10;bCjVqutFxpx5p2afLG3NdpXaVtV3Wx2VFeC/C39rb4i6/q2g33xR+BttoPhPxF4NfX7fxtpPig6l&#10;punKsYlaC+m+zQx2rLFuYyF2jJAVWb5ivqWo/Gz4QaRb6fd6r8UPDttFq2nS6hpclxrUCLeWcUXn&#10;SXERLfvIki/eNIuVVPmJC81piMtx2Fq+znC7/utSWl76xbV1Z3V7q2phgs8yvMMP7anUsv76lB62&#10;tpNRdndWdrO6szqKK43Qv2ivgJ4o1V9C8NfGrwnqF9HY/bXs7HxFbSyC28sSedtVyfL2Mr7sY2kH&#10;ODmjwt+0R8BfHHiCLwn4L+NPhPV9UuIfNg03S/EVtcXEkezfuWNHLEbPmyB93npWcsDjY35qUlZX&#10;fuvRd3povM2hm2V1HFRrwfM7K0ou7W6Wur12Wp2VFcho/wAf/gd4h8ZyfDnQPjF4WvvEEM0sM2hW&#10;fiC3kvEki3eahhVy4ZNrbhjK7TnGDXHfE79u79mL4afDLVPinF8VdF8SWelSQRTWPhbW7S8upZZn&#10;KpHGglAZiElfBYfJDK3RDWlHK8yr1lSp0ZOTtZcr+07R6dXt3MsRnmS4XDyr1cTBQjzNvmVlyq8u&#10;v2Vut0ewUVn+GPFPhzxpolv4m8I69Z6ppt5HvtNQ0+6SaGdem5HQlWGc8g9q0K45RlGTjJWaPThO&#10;FSCnB3T1TWqa7oKKKKkoKKKKACiiigAooooAKK4/46fHDwJ+zz8Ob34m/EK6mWytNscNrZxeZcXt&#10;w52x28Ccb5HbAAyAOWYqqsw5z4VftWeHPiX8VNS+Cer/AA48VeEvFGm6HFrH9leJ7OBTdWLuE8+J&#10;7eaaNlV2VGBYEMSoBKOF7KeX42thZYmEG4Rvd+lr26u3MrtXtdXtdHmVs5yvD4+OCqVUqsrWjr1v&#10;y3eycuWXKm05crtezPUmztOB2r4v034Ffto2Xh74z/Ajwz8JvD9npHxO8da9qdv411nxUhjt7G/K&#10;RMgtII3kaRoFYqSyhWcbh8uG+z4Zo508yJgy5xkUkk8cTKrsBuOBnvXVlmbVsr51CEZc3K/eTdnF&#10;3i0k1ez6O6fVM4s84fwufezlVqzhyqSvBxV4zXLJNuMrJrS8bSW6aZ8PftTfsI/GXxENS8LfB3QV&#10;1LS7X4F6H4Q0W6vtUt4pJ7my1y1uCH3FcH7PCXLYCk8DnAq9+1p+wf4wvvHWj+J/gN4I1FfDa+BL&#10;jw5e+E/APia18OyxSSSyzNNI0qNDPbTFxHNGAHJCv+8xtr7WJwM4rldG+KH9sfFPVvhd/wAK+8TW&#10;v9k2MNz/AMJDeaXs0u88zH7qCfd+8kXPzLtGMHk162H4szqPK48rVNSbTvrzRjBt2km3orWs02+j&#10;aPn8XwBw3LnjJzi6rik1Z8rjKdRKN4tJXbT5rppLqkz5N1n9jn9oj4X+KbGT4f8Awz8LfEOz1X4Y&#10;6T4WktfHd9HfWHh+a1u7eRlkVxA89lsR5FMSNKZkVjGu0Buj+JP7N/7ReqfHb40aX4Z8D2U3hn4z&#10;eE7O1j8X/wDCRR240Oe00ua3WKa32NLKs02FYxghY5c5Y5UfXDsEUu3YZpIpUmTfG24eo71lLizM&#10;pS55Ri3y8rdpa+9CUW/eteLpxa0s7e8pXd9o8AZLGHso1JqPNzJJx092pCSXuX5ZxqzTu243XI4W&#10;VviMfsvftQ/FHSvtHir4Qaf4Jm8I/A/VPBel22m+IreeTxPdT2TW8KNs+WKzQjzFSRlZJGU/MNxG&#10;r8fPglof7Pv/AATr8NeI7bwzoXhvxZ8NX8O+JGaKALBPr1t9nglM5t1P2h5SzxbicMxQswUbh9jN&#10;PGkgiZhub7oz1pZZo4V3yNtFX/rZj5VqLnFKnTmpcsbpNJtuN5OTalzSvfm37aEf6g5TDC4iNOpJ&#10;1atOUPaT5W4tqKjNKKgk48sLcrjflTfvNyPI/wBmv4E6x8M/2VLD4aaxrN9a+JdU0me58R6yk0bX&#10;i6rebpbibzQMO8ckhVXOSViTJOK8I+Bv7L37TcGtfCD4bePvhVovhfRfg/qOoXNx4y0fXopJNbWQ&#10;OFhto1HmxRzlwbhZVXzBuI2HCN9J/H39orw5+z9o/h/U9a8LaxrU3ifxRa6Bo9hogg82W8uFcxAm&#10;eWJFUmMruLcFl7ZIt/HX49+C/wBnvwOnjfxra6hdC51CGw0vSdHtftF7qV5KcRWtvFkeZK2Dhcjh&#10;Sc8UYbMs75puFNSeKlJrTXmanBuKTXSpKPvJx7K6Y8Zk3DHLThUrOEcDCClZpLkUqdSKm3F6uVKE&#10;vdak+rtJX479gX4PeOvgP+yR4X+F3xJ0eGy17TTffbrWG4jlVfMvriVPnjJU5R1PB4zjrmvm34Yf&#10;8E4PG3we+C3wz+Kfg74X/Z/jB4Z8bQ3/AIqFr4qKPf6Wt3P5lqhM/wBlBe3MIONuVDKTlmB988Tf&#10;8FDfhd4E8P8AjbU/iF8OfF+h6l4ChsJ9Z8OX1vZtezQXk0cUU9v5dy0M0YeVAzCQbTwecA+rfFT4&#10;nJ8LvAN949j8DeIvE32Hyt2jeE9N+2X8++VI/wB1DuXft37m5GFVj2xXV/anEuX4urVcOX61U5pd&#10;Izdm+W6lZwcaybTbTTi76HAsj4JzjAUKMajmsFRcI6XnTjzRXPZwuqsZYdpNJNNTTjrY+OfDv7B/&#10;xzt/2pLvXfEWh65ceH2+NEnje11O38fQR6KsfniaNm08wvM96BmNmwikfKJNvzFfC37DXx4uPGtz&#10;4P0TwXJ4L8ItpHibT5o9a8SWWvafpwvrOaCB9CzCt5ZBpZzLMreSZFUKxbaEP1r4H+PXhLx78W/H&#10;Hwa0rTNQh1PwD/Zv9sXF1HGtvL9tgaeLyWDlmwqnduVcHpuHNO8DfHfwj8QPi942+C+i6fqEeqeA&#10;/wCzf7XuLiKMW83263aeLyWVyzYVSG3KuD03DmtKnEnEXv8ANSj7tOLd02lGVlGfK5ON37SNnayb&#10;Vkru+VHgzg/90oV5+/Wmo2cU5Tg250uZQU+WPsZ3XNdqLUpOyt8v237If7RXxi0zwX8P/iD4G0zw&#10;TZfDP4ca54Vh1yPXI9QHiKa+0s6Yk8UUSo0MKqouD5218ybAvBer3wg+Bv7VV38WfgJqvxE+C1j4&#10;f0f4S+H9U0O+vIvFUF5JdBtLFrFdCNANscjKm1QWcHfvCgKz/YktxHCf3jBc9Nx60ss8cK7pGxnj&#10;muGpxdmFSnKHs4JNSS0l7vOqim17125e0k/e5knaySVj0qPh7k1GpGoq1RuMoSk7w972bpOmpJQS&#10;Sj7GmvdUW0nzNttnwx8P/wBhD4vfC/8AZ7+EOu6F8LNJm8beCfGrav4z8NRXVpG2vQi9nMEjXGRH&#10;Lc28EmYDJKFjEkgBzhS74s/sbftG+LfDPw58cN8PY9N1LR9A1Ow1bwH8IPFFv4cg0qS6lklR4HmW&#10;SMo6MIrpVYkv8yeaoxX3QDkZoqv9cs2lW9tOMXJynK7Utp8946S29+VvtLRc1lYn/iG+Qxwyw8J1&#10;IxUacUk4aOn7PlnrB+81TjzX916vlUnc+FfiD+wl8Y/D/gvwf4L+FvgrVrzUrHweuk3OtP49tZtO&#10;EhvmuFtNUsry0KX1jb/aJmjaKMudoQxDEbr71+3P8GfiV8bP2MvEXwn8E2Frqnia+tNP8uGF1s4r&#10;iSG7t5pNnmuVjBET7VZzjgFj1rrPFf7THgT4e3HjS6+JWja94d0PwPHYtfeKdW0l107UPtSgqLN0&#10;3NcFGKxuFTKuyrzmrZ+P3g9f2gv+Gb5NO1BdaPg3/hJvthjj+yfZPtf2XZu37/N387dm3b/FninU&#10;zfPK+IoYp0k5UZOqpWbu/cm+ZuTulePuprlUtk2Z0uHeFcHhcXglXcY4mCoyjeMeVPnprlioqzk1&#10;NKck+Zx3aR86fFH4L/tSX/jXxl8SdC+Ben65cfF74b2+g32n3viq3STwRP8AZzFPB5jKBc2paTzW&#10;8n5nkQ/Ko2sfZIvgt8UPDn7F2m/ArwprGgSeKNN8F2Wk+ZrdmbzS7iSKGOOaGRGUF4JFV48leFcE&#10;ocFT6J8SfH2k/C/4da58TddtLiax8P6Pc6lew2aq0zwwRNK4QMyqWKocAsAT1I615L8O/wBv/wCG&#10;njnxN4b8Pa78M/HPhCHxjawy+FNa8W6LFBp+qvMu6GCK4hmlTzpF5VGKluAPmZFaPrmdZpg4TpUI&#10;uFFxeibu4RtFNSk7qMFqktVdzu7s2ll/DeR5hUp18VKNTERkldpcqqzvJqUYrlc6j0cm7SajDlVo&#10;nhPg/wDYi+L3jnxn4i8R6N+z9pvwKsdW8G61pWuaXZeNDqlt4kub2zkggP2e3IitIIJHM2AOu0Kh&#10;5ZOd+KPwJ/atuvhn4T8SfEn4M6f4d0b4UfBnxXoWoXEfimC8muf+Kemto7rYgAWOUiPagLOpEm8K&#10;ArP9y/Db4ox/Ea21q5fwJ4j8ProviC40rb4k0z7Kb3ygv+lW/wAx8y2fd8knG7a3AxXSyXUUW3zG&#10;xu+7710T4wzWniLVacXZW3k2lyyi7Sc5Ntxm1eTnbRKyVjjp+HmQ1MKnQrTV3zXtCKb5oSV4KnFR&#10;SlBO0FDmbk5XlJs+A/g/8KvjP8QPh58HfHM/wm0nw74R+G3wu124/ty11iN11qTUdMMY8u3VRJHK&#10;DiSVpAFZ2l2lsKXvfsR/DD4y/EzSf2ffFUXwu0/QfCPw70nWLs+JodajdtWa9jaPy4oB+8jcyEtL&#10;vAVsOVb7ob648GftAeD/ABx8YPG3wV03TdQh1TwH/Zv9r3F1HGLeb7dAZ4fJZXLNhRhtyrg8Dd1q&#10;v8S/2iNG+Fmra5Z+IPh54rmsfD/ge48T3mv2elK2nyRQswezSdnVTeFVLiI4BT5iwrsxHEeaYmVT&#10;DxwyjKesVdvljUVV6XfvSmsQ3d6K+kFpbgwnBuQYONLGVMZKUKXuzfLFc06MqKV2o+5GDwsU1FJu&#10;2tR683zJ8D/2R/2ldK0j4T/A3xv8ONK0PT/hJ4zn11viJY+IIrk6vAZ5pvsVtbhVmiWYzhJfM2Ls&#10;g3fMSqU7R/2EviLpP/BLnVvgHpfwx0Ww+JmsRK+r+TNbJJqDQaybqFJbpDtkYW/yx73wu4KSozj3&#10;7w5+2f8AC7VfBGrfFHxR4e8SeFvCukaDpGrN4k8SaR5VneQ6hbpNElu8TSefIhkSKRUB2ysFG7IN&#10;etxSLLGssZyrKCv0rlxXFHEFGtGdSEYWqxqaJ2dSEpVNXzO93V5pRTsvdso9e/L+COE8VQnTpVZV&#10;L0Z0dXHmjSqRhS0XIrWjRUYTabfvXc76Y/w+1bxRrvg3TdY8beDV8Patc2iyahoq6il39ilI5i85&#10;AFkx/eAANbVFFfGzkpSbStfor2Xkrtv7235n6PTjKnTUXJyaSV3a783ZJXfkkuyQUUUVJYUUUUAF&#10;FFFABRRRQB4T+358MPiL8Qfhr4Y8T/C7wyuuat4D8f6X4pj8P+csTamlq0ivAjscKxWUv0JIjIAZ&#10;ioPnHxz+Mn7R37RvwP8AiFZeAf2UfEdn4bTwrHFb6X4ytbjTNY1S+N5F9ojigtrlZJLYWZkbAYGV&#10;/wB0FlDNGfr2ivewOefU6NKE6MZulLmg25K13GTXutX1jo91d+Vvk804W/tHFV6tPEzpKvDkqRio&#10;NStGcYu8ou1lPVbPljt73N+Z7fBj4xx/s+/tD+G/B/wx8ceTqj+DZ/CtnceA10eS/uIp0+13FrYW&#10;kaxxf6sORGu8IEMpLhjW9+2R+xt4g8L/ABG0/wAEfC/wV4mXwDH4Dk03wvZ6D4GXxQtpdT37y3aH&#10;7Xcg2MzGVZReMysEGxH/AHZWv0SoPIxXtR46zKOIVWMIpJt2XV+zp00+10qe9vtzSsnp83Pwryep&#10;g5UJ1ZNtJKTtolVrVWl15XKtqub/AJd027uOv5s/tD+A9a8Cab8Wb/4t6fJ4+1i1+GPhvTtI8Rf8&#10;JdaLdeE5EsRDdi8Et351tJczP5wiiEwuxOybnEstdhqX7LHjv4zf8JV4fm8Faram6+AfhpfDmoSW&#10;hhX+2LNVmjgSaRQscnmIsb8hlR26ZzX2V4x+A/wT+Imtw+JfiD8IfC+valbwrFBqGsaBb3U8casW&#10;CK8iFgoZmYAHAJJHWurVdowKdTjXERw9JUIWnG2uvKuVUrcsbtLWnd2ST5ndX1edHwzwtTG15Yqp&#10;enNuyVuZqTrX55cqb0rWV3JrlVpJWivzv8bfBb9qb4ufs1a1+0J4m+HepaZ4y8afE3SdR8WeHNN0&#10;eSaYaBpls1tDE+l3JUXREw8/7MxKzDy2PYKsH7L/AI+1r9m/wZ8P/EHhHxZrGi6l+0paahe2F74Q&#10;bRZLPRpI5Y7qYWdvPI2n2hZpGAIgKGQsFQMpP6IUVn/rxmEaahCnGKUuaNrqyUVGMVrf3Ukou97K&#10;3mdD8MMpnUc6lacnKHJJuz5m5Oc5PTl9+TcpK1uZ3Vtj4O+KH7MV34Q/a10mX4MfBzWNVh0/UvDJ&#10;03Tte8Jl9LiisoFiFzb6/FN59olvDaxhrecOZJireXcB1C+xftyeAdc8ReKfhl411r4a6h41+Hvh&#10;nWru48a+ENJsfttxdSSW4isbgWnH2lIZWcuoJO2QnY67tv0fRXBPijF1MRh604pulBwu27tOPI3d&#10;bNLWMviUtbtJJepT4FwNHB4vDU6jUa9RVLJK0XGfOlyu6cW9JR0jKOnKm5OX55t+y/478UfDrwXP&#10;4l+AGpR6TeftPf2rofhvUNJEsug+ELtt8lvNAm9bK33LmSHhFblhk19K/t2fDzxt4u8HeB/GngXw&#10;zca5J8P/AIk6V4o1HRdPwby9s7UyeclsjELLPtfcsZZd2CASxVW93ooxHFOOxOOo4iUV+6crLVq0&#10;37yet9Vo2rN73uGD4DyvB5ZiMHCcv3yhzStFSTppcrVlayauotNJaJWPiP8Aap+Iv7SX7WP7MfxS&#10;0bQv2YvE2heHY4tIh8NafrmjzR69qt2NQtJZyLRCxWGNFc5GQcAhjiRU5z4//s3eNdG8L/tUeCfh&#10;N8ENRtdH1g+Bz4Q0vQfDzpb3piaF7s2scSbZNjbmk2A4OS3Nff8ARXTg+Lq+XRjTw1GMYRkpqN5N&#10;XUqEru71d6Cu/wC/O1tEuPMfD3C5xOdbG4mc6s4SpuVoJ8soYmDSSjoksS7LX+HC7bTb+Bv2jvg3&#10;8XPEHx0+Mfii1+FniLWPCdx488A6lrmlafp8jN4l0azspheW1svyrdMsphJRWGGTkggA898Q/g14&#10;6k8E/tKXnwX/AGcfFHhiy1y78E3ngXSbXw29rLJ5Eu+aW2ihB2FTmVlXEkW/EixuGRf0aorXD8bY&#10;7D0oQVOPuqmlrKzVN0Wm1ezb9jG73s2lpa3PivDHK8XWnUlWl7zqt6RbTqrEJpStdRSxEmorRyjG&#10;Tu73/Of9r79ifxL4b+Jdr4D+GXhHxEPAreDRpvhGw8P+AV8SLaTS3skt3G8t3dobCUyzicXbMp8t&#10;mRHAiKHqviT+yz4x8XeJviXD8S/AureLbqz+ANjbaLrF3psrjUNft7Zx50QBZWu/MHG1mcCV0BKy&#10;MG+7qKmPG2aRp0lZXgrc2t370ZN3Vnd8vvO75m22aVPDHI6lavLmfLUlflsuVLlnFRSd1aPtHyJJ&#10;cqUUtE7/ADn8R/gr4v8Ajj/wTQtfhl4mtNWk8WS/DfTZ/Jum23z6vb28M4ikM3Ku9xF5blsH52yQ&#10;eR83+JvhP+1N4ye4+NFr8O/Emn+IP2gm1Lwz4utLjS5NnhDTnvrC2tGuYdoZlWyt7rMzKg2y7sjj&#10;d+jlFc2XcV4zLYyjTpxac5Ts09Oa142vbl5owlbvCPS6fdnHAOXZ1UhOrWnFxpxp3i1ryN2le1+b&#10;knVhf+WpLqk1+ff7RX7KfjLXLX9pjw34D+CN5cW62XgZvh/HHpbbZFsLRIpxYsw+d47fzYiIyXIY&#10;xgEvtM3j74JaT8aPHWueL/CX7IOs6H4dh/Zj1m38L6BrXgcW7adro1K7McccCKyRXbF2mjVD5hWY&#10;OPvV9/UV0U+NMyp0YR5VeNkneX/PunTel92qad+jlLoziq+GmS1cRUm5O0221yw/5+1aqSdtk6rj&#10;bqow6xPB5PCHjF/+CZn/AAgE3hvUm8QN8Dzp50drRzdm8/sfy/I8rG7zd/y7Mbt3GM14z4U0342/&#10;tB+APgH8HdM/Zz8XeF7P4X+IPD2peL/EXja1j06MNplrs8u1hLNLciU+YA4VdhEe4AMSn29RXBhe&#10;Iq2FjUcaUXKU5TTd/dlKLi7JNJ2T0vdXtdNaHq43g3DY6VJTrTUY04UpJcvvxhJSV202ruKu42dr&#10;2s9T85fFn7PPjbVIvEmteIfBvjiyaH9oTxbqem/Z/hrH4j0+5tbi2txHLcabMyvMkvlukFyivHG3&#10;mbihZHGf8WvgX8b/ABL4Z8L6T4q/Zj1TT57H4G6hZWNr4d0mTXTDqAu5jb2Bk1CW4SyCweVMHUrd&#10;AFoIpXby0X9KqK9ejx1jqcoS9lFuLbW+l7/etdb3/u8rbb+freFeV1o1Ie3mlNRT0jrbl112doqz&#10;jy/3udKKX5oz/CvxrNH8UPE/xm/ZV8ceL9c8SfCnwzp3hnWpPDU19Lba23h6GKWVkf5xKtwhMlyF&#10;LQtCyMytKFk9I8X/AAe+O7+KdSbxR4K17UNSk/Ysl8P32oCF7v7VrvmkyWnnpuWa5ZsttVmZs7hk&#10;HNfc1FZVONsbPltSjokt5NWUYxVle0dIq6WjepvT8Mstpqadeb5m3e0U25SnJ8zSvJ3m1Fy1SVtm&#10;fmhefsq/GPxV8Avi/otz8EtWk1R/AHw3l8Ox32kOkr3VhpUCXq229QWnjjFxCyJl8s0eCX2nvf2l&#10;7bVPBvgv4Z/tC/sxfCTVPh/qfiS11T4dJ4PvtPTRb9W1H7T9ibywTHb+Xeo12NuGfzUJZQSR95Vm&#10;eI/BnhLxfJYS+KvDGn6k2l3yXumNf2STG0ukB2Txbwdki5OHXDDJwaqnxpiJVoOvTThFtuKbtJOl&#10;Gk4tN2s+VO+6bbW5Fbw1wdPD1VhazjUmklJqPNFqtKspKSV7rmlG20lyp7GZ8GvhfoHwV+FmgfCn&#10;wuq/YdB0qGzhk8lY2mKL80zhQBvdtzsQOWdj3rpqBwMUV8bVq1K1SVSo7yk22+7erZ+kYehRwtCF&#10;GkrRikklsklZL5IKKKKzNgooooAKKKKACiiigAooooAKKKKACiiigAooooAKKKKACiiigAooooAK&#10;KKKACiiigAooooAKKKKACiiigAooooAKKK8F8X/tR/GLwL8QJtJu/gNfalo2seLotF8Gskcltd3Z&#10;S3v3uyUAlDfvLFTDJILeJ4rtJGdIopJ6APeqK8B8M/tIftFavo2seIvFnwE1DQYrfw3qV/p9jZaH&#10;e6rctOllo9xZwhSLbz5We+vYnhHl5ktHQSL5MkhyLb9pb9pvTNQ02x8YfD11W6Oi/aL3R/hfr91b&#10;xmWCZ78Ej98iqEt5ImaEFXvFtpUVobieJ2A+laK5D4DeM/FfxC+E2j+MvG+kTWGqX0cjXNncaHc6&#10;bLFiV1USWtyTJDJsC7l3SIGz5ckseyRuvpAFFFFABRRRQAUUUUAFFFFABRRRQAUUUUAFFFFABRRR&#10;QAUUUUAFFFFABRRRQAUUUUAFFFFABRRRQAUUUUAFFFFABRRRQAUEA9R70UUAFFFFABRRRQAUUUUA&#10;FFFFABRRRQAUUUUAFFFFABRRRQAUUUUAFFFFABRRRQAUUUUAFFFFABRRRQAUUUUAFFFFABRRRQAU&#10;UUUAFFFFABRRRQAUUUUAFFFFABRRRQAUUUUAFFFFABRRRQAUUUUAFFFFABRRRQAUUUhdQdpYZ64o&#10;AWio3urdOGuIxnplhzVPRdeOqW8097pVxp7RXs1usd80YaVUkKLKux2GxwNy5IbaRuVTkCuWVrmb&#10;q04y5W/6X5bmhRUbXMIOwTJu7LuFcL4b/aE8Ia5YXet6rZXWiabH4il0XTtR1iW2jj1S6jupbVlg&#10;VJmk4lhcYdUYj5gpGSLhRrVIOUVdK347euz27PsZ1MXh6NSNOckm7teitdvsldavS7S3aO+ozXlP&#10;gP8AbD+EfxL1Gzh8FzX19Y380sVvq0dqPIWSPdlXG7zIidjsN6D5FLnCYavQdK8S6f4j07S9f0G8&#10;E1nqC74ZNpXfGY2YHBAIPA4IBHIIzV18HisLLlrQcX5r10fZ6PTcwwuaZfjqfPh6imvJ3vtqu61W&#10;q01Rq0Vz/h34gWfiPxN4g8Ow6PeW8fh28itbjULloRBcSvbxzlY9shk+RJY9xdEGW+XcASNw3Vsu&#10;C1xGNxwvzDmspU5wdmuz+9XX4M6qdajVjzQd1qvubT/FMkoppuIFfy2mUN127hmjzY/+ei89Pm61&#10;BpzIdRUYvbMxeeLuPy/7/mDH504TRNysq9cfeo1EpRlsx1FRyXMMZ2+au7su4ZNY+m+OLPW/A9v4&#10;20LS7q7+1aWl9a6bG0S3EgePzEj+eRY1duFG5wuTywGTVRhKSul2/Hb8mRKtShLlb1s3brpa/wCa&#10;+83KKxPCHjrSfGekTazp0UsMcOrX2nlLkKrNLa3UtrIQAx+UvCxXnJUjIByBL4B8Y6b8RPAui/ED&#10;Rre4hs9c0m31C1iulCypHNEsiq4UkBgGGQCRnoT1qpUqkL8y2dn5PXT8H9wqeIoVeXkknzK681pr&#10;+K+81qKKKzNgooooAKKKKACiiigAooooAKKKKACiiigAooooAKKKKACiiigAooooAK8e+I/hn4k6&#10;P8fNS8e+F/h1c69Y698PYtDjms763i+xXcV1cSBpxM6HyWW5B3RCRx5bfuz8ufYaK6MLiZYWbaSd&#10;1Zp3t0fRp7pdTix2BjjqSg5OLTumrXTs11TWza2Pk3wr+yR4wHwE8Zad4j+Flq3i648L6Rb+F5Zp&#10;rd5oLu20GwtyYZd5EDLdQMN4ZcmJWyVCGrmpfAfx9ZeNLrXvGfwEm8c6NdWPii30/Qo7+xX7DcXm&#10;u3N0k5M8yLGLm2liBkjLSx+VgqCcV9TUV7EuJMfUvzJO7v8AaVvdUbJqSaVl0ad762dj52PBeVU+&#10;XklJNK32Hf33O7Ti1J3bWqatbS6ufKWkfsy/EA/Ey+ufG/gXXtQa78ZabqEOqW2oaPPZJZQx2oEU&#10;t3dxNqcnlRpLCyhVFwAdxQTysOlf9lKS+/ZwuPh9beEY9F1KLxhquqww6NNBaTujX939neOZY5Fj&#10;k+ySRqhK5VdsZMeMp9EUEZ4NZ1OIMdUjGKsuVxel94ppX16p6/oa0eD8ppTnJuUuaM4u7Wim1J2s&#10;k7prTpvdM+F7r9h/4i+IfG/heePwFY2EPgfTLfTNKjh1J3immgnhmW9njNtBHIrJNNJIsMpaSdiD&#10;IuH2/Xfw28HXnw/8B+GfBup6h9rutPgWO7ufMkcSTeU5kZTIS23cTgEkgYHaurEaA5C9KbJbxSyx&#10;zOvzRtuTnocEfyJpZln2NzWnCnWtyxvZK+7vrq31b+8WScI5bkNSpVwzblNq7dtk46aJdIpfJWtr&#10;fxmT4SX+gfEu88ZR/CWHVNNk8afbI9Ps1tY350y1gj1ACR0VjDKt2nlsQ3+kPIoLKgbU+DfwsutC&#10;1qHXtY8BR6TDHb3h0rTWkjkOlRzXjyrANjMobbhiEJSMuY0YooJ9WorlnmeInR9m7bJX1vZJrvbr&#10;q7eWx6FPIcFSxHtVf4nK3u2u2n/Le2isr2vrvZnhPi34OeJtU+KWuarceGvEF1HqXibSL201Cyl0&#10;g2yRwxwqJGe4iNzF5DRSkwoGVvNBU5mmCUfFnwK+Keu+G9R8AJp8keh+E1gtfCMdrcW+dU06S9hn&#10;uLYQy7ow0VhF/ZsZnIWXzLjzf3cxNfQlFaxzjFQ5bRj7tradklffsmn0s3ptbCpwzgavPzTn7/Nf&#10;XpJt222UmpLqnFa25lLwG0+B3iPVviVoniTVfCOrXWmW/jC11HUI/EjaXgPBpOpRLeLbWcax7xNP&#10;ZRiUs8zGBPlRII3fatfDGpzfH+8+F1nZq3he3mt/GV5++j2xXkrSxRWfk4yEa6gk1ASg58+Ns9Qa&#10;9kpqwRLKZlQbm+82OtRUzStUk20vh5Ulstb3t3XRqxpT4fwtGKjCT+PnbdrvSzi3b4W7XTvc8n1j&#10;wVq9v8QfEF7rvwhm8UR6x4o0e70rVlurZF020gS2UKzSSLMv2e4iuboRxoyk3PyktJLt5/x/8CvF&#10;c3wG0Pwp4N8FQrri+GdQ0/VlhaCOQi40e5RoWkLAMr3otSQCQWRGPCZHvVFKnmmIp8vKlpbvZ2jy&#10;rS9tu1h1uH8HiHNzb96/SN1zSU3Z8t91pduy+88J8MfDHxP4b1fWdQ8a/CCbxRY6gmuxWWmKLGX7&#10;Kk+t39ywxcTIu28t7i0yAcf6IBJtIUV6V8BfDet+DfgZ4L8IeJbH7LqOleFNOs9QtvMVvKmito0d&#10;NykqcMpGQSDjgmusorPEY+tioOMktXfS/S/S9lv0Wu71ub4HKMPgaqnCTdouKvbZ8t7tJN/CrXbS&#10;2SSskUUUVwnrBRRRQAUUUUAFFFFABRRRQAUUUUAFFFFABRRRQAUUUUAFFFFABRRRQAUUUUAFFFFA&#10;BRRRQAUUUUAFFFFABRRRQAUUUUAFFFFABRRRQAUUUUAFFFFABRRRQAUUUUAFFFFABRRRQAUUUUAF&#10;FFFABRRRQAUUUUAFFFFABRRRQAUUUUAFFFFABRRRQAUUUUAFFFFABRRRQAUUUUAFFFFABRRRQAUU&#10;UUAFFFFABRRRQAUUUUAFFFFAH//ZUEsDBBQABgAIAAAAIQBZ1LbJPlkAAEhjEQAUAAAAZHJzL21l&#10;ZGlhL2ltYWdlMi5lbWbsnc+LZNmV30PjAXs7eKWFQWAw/gcMXgqBRS9kGG8H2gPtrReGhmkvPcyi&#10;EYJZeCWQBd6YBi26azS0qhhQNcbtlAdymmZKeFzZNFKB3Slwl1X5qyp/Rabvicxv1smr9yJPZFad&#10;iBP1aai+kRHvvXPfOZ97P++9eBHxjclk8m/bP/33d9+YTN7+Pf01mfynfzSZ/MN/Mpl861/8y+9O&#10;Jt+YvPVv/mDy99rLbbFr//2Hvz+Z/PPfn0z+WXvhw2uvTCb/4P7vT+598HuTf9We/x/v/MHVq30s&#10;vfC/2jb+devDH7Yn/mn79+/bvz+8XO9bk82JXrfX/uflst+YfKv99XK52R/8jwyQATJABsgAGXjl&#10;GTg/P5/wjxzAAAzAAAzAwN0YkKDJ493ySP7IHwzAAAzAgDGg/+ABHmAABmAABmDg7gzg1bvnEA7J&#10;IQzAAAzAgBjAq7AgFmhhAQZgAAbuzgBevXsO4ZAcwgAMwAAMiAG8CgtigRYWYAAGYODuDODVu+cQ&#10;DskhDMAADMCAGMCrsCAWaGEBBmAABu7OAF69ew7hkBzCAAzAAAyIAbwKC2KBFhZgAAZg4O4M4NW7&#10;5xAOySEMwAAMwIAYwKuwIBZoYQEGYAAG7s4AXr17DuGQHMIADMAADIgBvAoLYoEWFmAABmDg7gzg&#10;1bvnEA7JIQzAAAzAgBjAq7AgFmhhAQZgAAbuzgBevXsO4ZAcwgAMwAAMiIFlePW3H04m/CMHMAAD&#10;MAADWQzIeRktXoXrLK6JA2swAAPLYiDDp4qBV+F8WZwTF/ZgAAayGJDzMlq8CtdZXBMH1mAABpbF&#10;QIZPFQOvwvmyOCcu7MEADGQxIOdltHgVrrO4Jg6swQAMLIuBDJ8qBl6F82VxTlzYgwEYyGJAzsto&#10;8SpcZ3FNHFiDARhYFgMZPlUMvArny+KcuLAHAzCQxYCcl9HiVbjO4po4sAYDMLAsBjJ8qhh4Fc6X&#10;xTlxYQ8GYCCLATkvo8WrcJ3FNXFgDQZgYFkMZPhUMfAqnC+Lc+LCHgzAQBYDcl5Gi1fhOotr4sAa&#10;DMDAshjI8Kli4FU4XxbnxIU9GICBLAbkvIwWr8J1FtfEgTUYgIFlMZDhU8XAq3C+LM6JC3swAANZ&#10;DMh5GS1ehessrokDazAAA8tiIMOnioFX4XxZnBMX9mAABrIYkPMyWrwK11lcEwfWYAAGlsVAhk8V&#10;A6/C+bI4Jy7swQAMZDEg52W0eBWus7gmzkvWTrf+eDI0vk/Pzye/ffjhZPejyeT0//x5W2Y6W+70&#10;7Hyy98vNyW8//PbkxcNJe257cP3dre3Jsw8nk7PtH/zO62dt2882bRsv+8FjcvGmMDA03l7Xc3iV&#10;cfWmjKtV2s/nD785OT/6u4n5cmfj59dcZ16c/vpPZl482N5rjv325Gz3w4l5cefR45lzp1//ePb3&#10;/q+3Z64d2jfvV/Pt0DI8x/h/Uxh4XQ4d2i5eZVy9KeNq1fZzzK177Vz1/PDnM2/q/PLk0XebZ6eT&#10;50+nzY/fDbkVrzK2V435ZfZnyH+v6zm8ythbJutveuzDjW9Pzs+2r5237v9F8+p0c6Jrwpaj481/&#10;3Lx6MjmetuvEf/GD2bnn/s/a9d69C/8OnbfiVcb2mz6+/P6/LocObRevMvY8ezzO5+F4s7n1fG9y&#10;fNSc+bMfTKJetVodNLeeH21OpnaNuHvvFK/m15Lxs7o5H/Lf63oOr64uB4zRN6M2O82PZ09/PHs/&#10;de/XO82r7b3XwPmq+NA14sPD5uWP/uTqfVS8+mbwIw5o59f7dTl0aLt4dX4tYJX8vG4GvP/s/dO9&#10;j9p7qSPvr77Ya+788I+v3Gl90zXik3YP1G/v/3h2P/C03Q989HSvXSfenPma+5bg+HVzvOrbH/Lf&#10;63oOrzLeVn08rGP/zIVHe0eTZw///Oparo1xO1999uE3J6db7zQfTid2P/BO+2yNnc/a/cC7W/97&#10;dj57ero52f2bv26vfXNiDrV1db5qnj76m/Y5nva+reYNvMo4X8dxtMg+aSxktHiV8bYImyz7angx&#10;9x1uNvcdPZ65z5z5fLt9FuZnF9dx7drw8S/bZ20u3Wjvnx786nG7zntxrnrQPqczffpXV9483ptO&#10;dv77f752HmvLnO399WwZvPpq6gb/dfOY4VPFwKt1OWGMUzsYgAEYiDEg52W0eDVWE9glTzAAAzBQ&#10;l4EMnyoGXq3LCWOc2sEADMBAjAE5L6PFq7GawC55ggEYgIG6DGT4VDHwal1OGOPUDgZgAAZiDMh5&#10;GS1ejdUEdskTDMAADNRlIMOnioFX63LCGKd2MAADMBBjQM7LaPFqrCawS55gAAZgoC4DGT5VDLxa&#10;lxPGOLWDARiAgRgDcl5Gi1djNYFd8gQDMAADdRnI8Kli4NW6nDDGqR0MwAAMxBiQ8zJavBqrCeyS&#10;JxiAARioy0CGTxUDr9blhDFO7WAABmAgxoCcl9Hi1VhNYJc8wQAMwEBdBjJ8qhh4tS4njHFqBwMw&#10;AAMxBuS8jBavxmoCu+QJBmAABuoykOFTxcCrdTlhjFM7GIABGIgxIOdltHg1VhPYJU8wAAMwUJeB&#10;DJ8qBl6tywljnNrBAAzAQIwBOS+jxauxmsAueYIBGICBugxk+FQx8GpdThjj1A4GYAAGYgzIeRkt&#10;Xo3VBHbJEwzAAAzUZSDDp4qBV+tywhindjAAAzAQY0DOy2jxaqwmsEueYAAGYKAuAxk+VQy8WpcT&#10;xji1gwEYgIEYA3JeRotXYzWBXfIEAzAAA3UZyPCpYuDVupwwxqkdDMAADMQYkPMyWrwaqwnskicY&#10;gAEYqMtAhk8VA6/W5YQxTu1gAAZgIMaAnJfR4tVYTWCXPMEADMBAXQYyfKoYeLUuJ4xxagcDMAAD&#10;MQbkvIwWr8ZqArvkCQZgAAbqMpDhU8XAq3U5YYxTOxiAARiIMSDnZbR4NVYT2CVPMAADMFCXgQyf&#10;KgZercsJY5zawQAMwECMATkvo8WrsZrALnmCARiAgboMZPhUMfBqXU4Y49QOBmAABmIMyHkZLV6N&#10;1QR2yRMMwAAM1GUgw6eKgVfrcsIYp3YwAAMwEGNAzsto8WqsJrBLnmAABmCgLgMZPlUMvFqXE8Y4&#10;tYMBGICBGANyXkaLV2M1gV3yBAMwAAN1GcjwqWLg1bqcMMapHQzAAAzEGJDzMlq8GqsJ7JInGIAB&#10;GKjLQIZPFQOv1uWEMU7tYAAGYCDGgJyX0eLVWE1glzzBAAzAQF0GMnyqGHi1LieMcWoHAzAAAzEG&#10;5LyMFq/GagK75AkGYAAG6jKQ4VPFwKt1OWGMUzsYgAEYiDEg52W0eDVWE9glTzAAAzBQl4EMnyoG&#10;Xq3LCWOc2sEADMBAjAE5L6PFq7GawC55ggEYgIG6DGT4VDHwal1OGOPUDgZgAAZiDMh5GS1ejdUE&#10;dskTDMAADNRlIMOnioFX63LCGKd2MAADMBBjQM7LaPFqrCawS55gAAZgoC4DGT5VDLxalxPGOLWD&#10;ARiAgRgDcl5Gi1djNYFd8gQDMAADdRnI8Kli4NW6nDDGqR0MwAAMxBiQ8zJavBqrCeySJxiAARio&#10;y0CGTxUDr9blhDFO7WAABmAgxoCcl9Hi1VhNYJc8wQAMwEBdBjJ8qhh4tS4njHFqBwMwAAMxBuS8&#10;jBavxmoCu+QJBmAABuoykOFTxcCrdTlhjFM7GIABGIgxIOdltHg1VhPYJU8wAAMwUJeBDJ8qBl6t&#10;ywljnNrBAAzAQIwBOS+jxauxmsAueYIBGICBugxk+FQx8GpdThjj1A4GYAAGYgzIeRktXo3VBHbJ&#10;EwzAAAzUZSDDp4qBV+tywhindjAAAzAQY0DOy2jxaqwmsEueYAAGYKAuAxk+VQy8WpcTxji1gwEY&#10;gIEYA3JeRotXYzWBXfIEAzAAA3UZyPCpYuDVupwwxqkdDMAADMQYkPMyWrwaqwnskicYgAEYqMtA&#10;hk8VA6/W5YQxTu1gAAZgIMaAnJfR4tVYTWCXPMEADMBAXQYyfKoYeLUuJ4xxagcDMAADMQbkvIwW&#10;r8ZqArvkCQZgAAbqMpDhU8XAq3U5YYxTOxiAARiIMSDnZbR4NVYT2CVPMAADMFCXgQyfKgZercsJ&#10;Y5zawQAMwECMATkvo8WrsZrALnmCARiAgboMZPhUMfBqXU4Y49QOBmAABmIMyHkZLV6N1QR2yRMM&#10;wAAM1GUgw6eKgVfrcsIYp3YwAAMwEGNAzsto8WqsJrBLnmAABmCgLgMZPlUMvFqXE8Y4tYMBGICB&#10;GANyXkaLV2M1gV3yBAMwAAN1GcjwqWLg1bqcMMapHQzAAAzEGJDzMlq8GqsJ7JInGIABGKjLQIZP&#10;FQOv1uWEMU7tYAAGYCDGgJyX0eLVWE1glzzBAAzAQF0GMnyqGHi1LieMcWoHAzAAAzEG5LyMFq/G&#10;agK75AkGYAAG6jKQ4VPFwKt1OWGMUzsYgAEYiDEg52W0eDVWE9glTzAAAzBQl4EMnyoGXq3LCWOc&#10;2sEADMBAjAE5L6PFq7GawC55ggEYgIG6DGT4VDHwal1OGOPUDgZgAAZiDMh5GS1ejdUEdskTDMAA&#10;DNRlIMOnioFX63LCGKd2MAADMBBjQM7LaPFqrCawS55gAAZgoC4DGT5VDLxalxPGOLWDARiAgRgD&#10;cl5Gi1djNYFd8gQDMAADdRnI8Kli4NW6nDDGqR0MwAAMxBiQ8zJavBqrCeySJxiAARioy0CGTxUD&#10;r9blhDFO7WAABmAgxoCcl9Hi1VhNYJc8wQAMwEBdBjJ8qhh4tS4njHFqBwMwAAMxBuS8jBavxmoC&#10;u+QJBmAABuoykOFTxcCrdTlhjFM7GIABGIgxIOdltHg1VhPYJU8wAAMwUJeBDJ8qBl6tywljnNrB&#10;AAzAQIwBOS+jxauxmsAueYIBGICBugxk+FQx8GpdThjj1A4GYAAGYgzIeRktXo3VBHbJEwzAAAzU&#10;ZSDDp4qBV+tywhindjAAAzAQY0DOy2jxaqwmsEueYAAGYKAuAxk+VQy8WpcTxji1gwEYgIEYA3Je&#10;RotXYzWBXfIEAzAAA3UZyPCpYuDVupwwxqkdDMAADMQYkPMyWrwaqwnskicYgAEYqMtAhk8VA6/W&#10;5YQxTu1gAAZgIMaAnJfR4tVYTWCXPMEADMBAXQYyfKoYeLUuJ4xxagcDMAADMQbkvIwWr8ZqArvk&#10;CQZgAAbqMpDhU8XAq3U5YYxTOxiAARiIMSDnZbR4NVYT2CVPMAADMFCXgQyfKgZercsJY5zawQAM&#10;wECMATkvo8WrsZrALnmCARiAgboMZPhUMfBqXU4Y49QOBmAABmIMyHkZLV6N1QR2yRMMwAAM1GUg&#10;w6eKgVfrcsIYp3YwAAMwEGNAzsto8WqsJrBLnmAABmCgLgMZPlUMvFqXE8Y4tYMBGICBGANyXkaL&#10;V2M1gV3yBAMwAAN1GcjwqWLg1bqcMMapHQzAAAzEGJDzMlq8GqsJ7JInGIABGKjLQIZPFQOv1uWE&#10;MU7tYAAGYCDGgJyX0eLVWE1glzzBAAzAQF0GMnyqGHi1LieMcWoHAzAAAzEG5LyMFq/GagK75AkG&#10;YAAG6jKQ4VPFwKt1OWGMUzsYgAEYiDEg52W0eDVWE9glTzAAAzBQl4EMnyoGXq3LCWOc2sEADMBA&#10;jAE5L6PFq7GawC55ggEYgIG6DGT4VDHwal1OGOPUDgZgAAZiDMh5GS1ejdUEdskTDMAADNRlIMOn&#10;ioFX63LCGKd2MAADMBBjQM7LaPFqrCawS55gAAZgoC4DGT5VDLxalxPGOLWDARiAgRgDcl5Gi1dj&#10;NYFd8gQDMAADdRnI8Kli4NW6nDDGqR0MwAAMxBiQ8zJavBqrCeySJxiAARioy0CGTxUDr9blhDFO&#10;7WAABmAgxoCcl9Hi1VhNYJc8wQAMwEBdBjJ8qhh4tS4njHFqBwMwAAMxBuS8jBavxmoCu+QJBmAA&#10;BuoykOFTxcCrdTlhjFM7GIABGIgxIOdltHg1VhPYJU8wAAMwUJeBDJ8qBl6tywljnNrBAAzAQIwB&#10;OS+jxauxmsAueYIBGICBugxk+FQx8GpdThjj1A4GYAAGYgzIeRktXo3VBHbJEwzAAAzUZSDDp4qB&#10;V+tywhindjAAAzAQY0DOy2jxaqwmsEueYAAGYKAuAxk+VQy8WpcTxji1gwEYgIEYA3JeRotXYzWB&#10;XfIEAzAAA3UZyPCpYuDVupwwxqkdDMAADMQYkPMyWrwaqwnskicYgAEYqMtAhk8VA6/W5YQxTu1g&#10;AAZgIMaAnJfR4tVYTWCXPMEADMBAXQYyfKoYeLUuJ4xxagcDMAADMQbkvIwWr8ZqArvkCQZgAAbq&#10;MpDhU8XAq3U5YYxTOxiAARiIMSDnZbR4NVYT2CVPMAADMFCXgQyfKgZercsJY5zawQAMwECMATkv&#10;o8WrsZrALnmCARiAgboMZPhUMfBqXU4Y49QOBmAABmIMyHkZLV6N1QR2yRMMwAAM1GUgw6eKgVfr&#10;csIYp3YwAAMwEGNAzsto8WqsJrBLnmAABmCgLgMZPlUMvFqXE8Y4tYMBGICBGANyXkaLV2M1gV3y&#10;BAMwAAN1GcjwqWLg1bqcMMapHQzAAAzEGJDzMlq8GqsJ7JInGIABGKjLQIZPFQOv1uWEMU7tYAAG&#10;YCDGgJyX0eLVWE1glzzBAAzAQF0GMnyqGHi1LieMcWoHAzAAAzEG5LyMFq/GagK75AkGYAAG6jKQ&#10;4VPFwKt1OWGMUzsYgAEYiDEg52W0eDVWE9glTzAAAzBQl4EMnyoGXq3LCWOc2sEADMBAjAE5L6PF&#10;q7GawC55ggEYgIG6DGT4VDHwal1OGOPUDgZgAAZiDMh5GS1ejdUEdskTDMAADNRlIMOnioFX63LC&#10;GKd2MAADMBBjQM7LaPFqrCawS55gAAZgoC4DGT5VDLxalxPGOLWDARiAgRgDcl5Gi1djNYFd8gQD&#10;MAADdRnI8Kli4NW6nDDGqR0MwAAMxBiQ8zJavBqrCeySJxiAARioy0CGTxUDr9blhDFO7WAABmAg&#10;xoCcl9Hi1VhNYJc8wQAMwEBdBjJ8qhh4tS4njHFqBwMwAAMxBuS8jBavxmoCu+QJBmAABuoykOFT&#10;xcCrdTlhjFM7GIABGIgxIOdltHg1VhPYJU8wAAMwUJeBDJ8qBl6tywljnNrBAAzAQIwBOS+jxaux&#10;msAueYIBGICBugxk+FQx8GpdThjj1A4GYAAGYgzIeRktXo3VBHbJEwzAAAzUZSDDp4qBV+tywhin&#10;djAAAzAQY0DOy2jxaqwmsEueYAAGYKAuAxk+VQy8WpcTxji1gwEYgIEYA3JeRotXYzWBXfIEAzAA&#10;A3UZyPCpYuDVupwwxqkdDMAADMQYkPMyWrwaqwnskicYgAEYqMtAhk8VA6/W5YQxTu1gAAZgIMaA&#10;nJfR4tVYTWCXPMEADMBAXQYyfKoYeLUuJ4xxagcDMAADMQbkvIwWr8ZqArvkCQZgAAbqMpDhU8XA&#10;q3U5YYxTOxiAARiIMSDnZbR4NVYT2CVPMAADMFCXgQyfKgZercsJY5zawQAMwECMATkvo8WrsZrA&#10;LnmCARiAgboMZPhUMfBqXU4Y49QOBmAABmIMyHkZLV6N1QR2yRMMwAAM1GUgw6eKgVfrcsIYp3Yw&#10;AAMwEGNAzsto8WqsJrBLnmAABmCgLgMZPlUMvFqXE8Y4tYMBGICBGANyXkaLV2M1gV3yBAMwAAN1&#10;GcjwqWLg1bqcMMapHQzAAAzEGJDzMlq8GqsJ7JInGIABGKjLQIZPFQOv1uWEMU7tYAAGYCDGgJyX&#10;0eLVWE1glzzBAAzAQF0GMnyqGHi1LieMcWoHAzAAAzEG5LyMFq/GagK75AkGYAAG6jKQ4VPFwKt1&#10;OWGMUzsYgAEYiDEg52W0eDVWE9glTzAAAzBQl4EMnyoGXq3LCWOc2sEADMBAjAE5L6PFq7GawC55&#10;ggEYgIG6DGT4VDHwal1OGOPUDgZgAAZiDMh5GS1ejdUEdskTDMAADNRlIMOnioFX63LCGKd2MAAD&#10;MBBjQM7LaPFqrCawS55gAAZgoC4DGT5VDLxalxPGOLWDARiAgRgDcl5Gi1djNYFd8gQDMAADdRnI&#10;8Kli4NW6nDDGqR0MwAAMxBiQ8zJavBqrCeySJxiAARioy0CGTxUDr9blhDFO7WAABmAgxoCcl9Hi&#10;1VhNYJc8wQAMwEBdBjJ8qhh4tS4njHFqBwMwAAMxBuS8jBavxmoCu+QJBmAABuoykOFTxcCrdTlh&#10;jFM7GIABGIgxIOdltHg1VhPYJU8wAAMwUJeBDJ8qBl6tywljnNrBAAzAQIwBOS+jxauxmsAueYIB&#10;GICBugxk+FQx8GpdThjj1A4GYAAGYgzIeRktXo3VBHbJEwzAAAzUZSDDp4qBV+tywhindjAAAzAQ&#10;Y0DOy2jxaqwmsEueYAAGYKAuAxk+VQy8WpcTxji1gwEYgIEYA3JeRotXYzWBXfIEAzAAA3UZyPCp&#10;YuDVupwwxqkdDMAADMQYkPMyWrwaqwnskicYgAEYqMtAhk8VA6/W5YQxTu1gAAZgIMaAnJfR4tVY&#10;TWCXPMEADMBAXQYyfKoYeLUuJ4xxagcDMAADMQbkvIwWr8ZqArvkCQZgAAbqMpDhU8XAq3U5YYxT&#10;OxiAARiIMSDnZbR4NVYT2CVPMAADMFCXgQyfKgZercsJY5zawQAMwECMATkvo8WrsZrALnmCARiA&#10;gboMZPhUMfBqXU4Y49QOBmAABmIMyHkZLV6N1QR2yRMMwAAM1GUgw6eKgVfrcsIYp3YwAAMwEGNA&#10;zsto8WqsJrBLnmAABmCgLgMZPlUMvFqXE8Y4tYMBGICBGANyXkaLV2M1gV3yBAMwAAN1GcjwqWLg&#10;1bqcMMapHQzAAAzEGJDzMlq8GqsJ7JInGIABGKjLQIZPFQOv1uWEMU7tYAAGYCDGgJyX0eLVWE1g&#10;lzzBAAzAQF0GMnyqGHi1LieMcWoHAzAAAzEG5LyMFq/GagK75AkGYAAG6jKQ4VPFwKt1OWGMUzsY&#10;gAEYiDEg52W0eDVWE9glTzAAAzBQl4EMnyoGXq3LCWOc2sEADMBAjAE5L6PFq7GawC55ggEYgIG6&#10;DGT4VDHwal1OGOPUDgZgAAZiDMh5GS1ejdUEdskTDMAADNRlIMOnioFX63LCGKd2MAADMBBjQM7L&#10;aPFqrCawS55gAAZgoC4DGT5VDLxalxPGOLWDARiAgRgDcl5Gi1djNYFd8gQDMAADdRnI8Kli4NW6&#10;nDDGqR0MwAAMxBiQ8zLaZXg1Y7+IcT4hB+QABmAABvIZwKv5OYdzcg4DMAAD68sAXl3f2jJuqS0M&#10;wAAM5DOAV/NzDufkHAZgAAbWlwG8ur61ZdxSWxiAARjIZwCv5ucczsk5DMAADKwvA3h1fWvLuKW2&#10;MAADMJDPAF7Nzzmck3MYgAEYWF8G8Or61pZxS21hAAZgIJ8BvJqfczgn5zAAAzCwvgzg1fWtLeOW&#10;2sIADMBAPgN4NT/ncE7OYQAGYGB9GcCr61tbxi21hQEYgIF8BvBqfs7hnJzDAAzAwPoygFfXt7aM&#10;W2oLAzAAA/kM4NX8nMM5OYcBGICB9WUAr65vbRm31BYGYAAG8hnAq/k5h3NyDgMwAAPrywBeXd/a&#10;Mm6pLQzAAAzkM4BX83MO5+QcBmAABtaXAby6vrVl3FJbGIABGMhnAK/m5xzOyTkMwAAMrC8DeHV9&#10;a/smjtujw/PJs3vvT5599J3Jbvs33f7hZF4eTs7a8g8+mC1v6xxtvNWW351Mz88nOxufXj1/8uid&#10;9vz02rZO27o7n3x8tczzB9+ZnJ99OVvG92P/Xnv+8NNr6x4ftbj3fzhbd8f6+eT9a6+ftfi7j768&#10;2rb6pX3x61u/x/75Pvl9stycPf3gWkxt+6T1befhy5wc3G/9P/r8alm/HYur3Ph9vkvu1Q9a5qaq&#10;DOBV2K3K7lC/x+b8oWXtuedPp81J7/yO38Z867fj1/V+6bc75LD9J7st5ltXPvT+s/V7r/av97HH&#10;vOqd7vdpyOUW1/K3u/n5Vb9su33//XbsdTn/VeXe55jHzE8VGcCrcFuR23l99s7qfeTX69015iDv&#10;Dq3fO8Sva8t47/Ve6tcdclfft34//PZt/bF/fj3vwzGvHu6244x7713bXt9/v50+N68i98oxLXNT&#10;VQbwKuxWZXes3/31yNHrnSPXgG2789xhr/sYvVvsde+93kv9unKirqfa+ot4dcyRth3/z+/T0Dr+&#10;XHWnXbt+9rO3Z37t+++30++737d+vbG+9Nvwy/H4eg3JR4184NUadWI8xes0dD4od421vWfmucOc&#10;t7e13ZxzcR13yB/zvOrP6Xx//LnlMrzqz1Vf/G27Nv7gvyzs1VeRe1iPs06uVjNXeHU168J4uVtd&#10;xtzlPeYf99dx53m1v2fI+1B1G/Nq750xf2V71Z+r7rVz1eOddj/W5f1c/XHDvNzY/t8198oh7d3G&#10;APlbXv7w6vJyD/evL/f+eqT359hj3Xujmoy5w+6V3d14eQ+wOWfonuMxr/p+zdZt9+T6+36PN99u&#10;1273068D+3NVy8XJWbuv6pZe9fs4lm//fJ971YD29Y0Pcvt6c4tXX29+4Xc5+e3P9/x7l1aTMe+p&#10;Xr1XvQf02Lx4smWfj9m/9j7m2Pb7Puk81/dF581jy6p/fp3+GraW6Vu/T34df66qc1O/rJ7T9vxr&#10;lovei33fF8294tAuZ+yQ97vnHa/ePYdwuJo59O7xc38/78tvvo69O+RS386ul261z8ee/Sbk1X6b&#10;8o2/Nizf3dRHv2++T/5xv18+vuLYPvttHX7SPr97tn3tvq1Fvdpvc9Hc+zrweDXHFnWZXxe8Oj8/&#10;8FM3P94jOg+0evrnzUPym691v4z3Vf/4xcPmoqMvrrnVu0pe8s+Zk892P75ax78naR46a99N4a8P&#10;94702+r7o7/9Pvf7La96p1s/dU3b77/6r/z41yyW9+bQMr4f/bpDudc2aOuOvTe9dngVdtd1DPhz&#10;PnnE9tU7qXeGctHP/94d0/b5nIOt9t0J9969+pxn74c+xrR7H9Vvz2L69yTNQ2ft+5nu6tXexX6f&#10;lA/fT52rWn/8sn2O/GtjXr1L7lUDWuamqgzgVditym6k394bcpk/N+zdo23e5A7vDXNLvx0f17x0&#10;/HX7XsDL+4DkNMWy1r/Haa+fbL3XvPrFlbfnbX9oe37beuz3aRajfXeivqux34Zf9jZetZg+B4vk&#10;Xv2lZW6qygBehd2q7Eb67f1g54HTdh4ol5gP+/NMbdOvN3RO1nvVX+u0bXinmJcOtuyzoO0zoe1x&#10;v6xi+nUO2ncN7/7ty/uOX7VXrU8vftX6dPndSv32/f7f1qt+G4vkXvmgZW6qygBehd2q7Eb67f1n&#10;52QvHr9/7Xv5b/NdTLbNg1+178R314F7L3lHWtydhy+vGevcre+/91C/zk3b77+3v9+2/T22/f5c&#10;tV/2tl69be6H+s5zzFOVGMCr8FqJ19v01TvOzhf1r3eV37Z3kJYfa81Lp+26rf+9m7GY5ijdG+Tj&#10;2WPvoT5W39ex7ffreYeP7VO/beuLX/a2XrXtjPVzKGafD/5mbqrKAF6F3arsRvvd/56buWfIhX57&#10;3iu9q/q/j37Rvsuh+6zNbX3iv5/Bx/F+tH6Obd+vY4+9v4b2aSwPftm7ePU2ufd14DHzU0UG8Crc&#10;VuR20T77e5XMN2PvcWq7/j6i3lX2t/noxea77dzzwbXzVK0/5JPZZ2va/UtaZqi1c9b9rXaN+aOL&#10;77xXrP58uP8uxaE+2nPex7Zt/73G9vrhRjsmOLr4zVjfn/7zN/56uX/NtjH2HrW2t2jutR4tc1NV&#10;BvAq7FZll37DLgzAwCoygFfhchW5pE9wCQMwUJUBvAq7Vdml37ALAzCwigzgVbhcRS7pE1zCAAxU&#10;ZQCvwm5Vduk37MIADKwiA3gVLleRS/oElzAAA1UZwKuwW5Vd+g27MAADq8gAXoXLVeSSPsElDMBA&#10;VQbwKuxWZZd+wy4MwMAqMoBX4XIVuaRPcAkDMFCVAbwKu1XZpd+wCwMwsIoM4FW4XEUu6RNcwgAM&#10;VGUAr8JuVXbpN+zCAAysIgN4FS5XkUv6BJcwAANVGcCrsFuVXfoNuzAAA6vIAF6Fy1Xkkj7BJQzA&#10;QFUG8CrsVmWXfsMuDMDAKjKAV+FyFbmkT3AJAzBQlQG8CrtV2aXfsAsDMLCKDOBVuFxFLukTXMIA&#10;DFRlAK/CblV26TfswgAMrCIDeBUuV5FL+gSXMAADVRnAq7BblV36DbswAAOryABehctV5JI+wSUM&#10;wEBVBvAq7FZll37DLgzAwCoygFfhchW5pE9wCQMwUJUBvAq7Vdml37ALAzCwigzgVbhcRS7pE1zC&#10;AAxUZQCvwm5Vduk37MIADKwiA3gVLleRS/oElzAAA1UZwKuwW5Vd+g27MAADq8gAXoXLVeSSPsEl&#10;DMBAVQbwKuyuKrtHT/cn+48+njz76O327ztX/w4evjU5efKXk/Pz/fbvZf2Op+eTZz/94Wy55w++&#10;Mzk/+/Lq9aPD9tq992evHfy0vTb9/Oq1473p5PnWg8mz+xevK9Zui/ni0fst1sezWHtbv5mtv9Oe&#10;nz55/2p934fnT6dtmXeu+nB8+uVVn443v9fWObla76z1fe/RF23Zt2bL799r/Tr8dPb6wfZJe+57&#10;s+dtvZOz9veDD2Z/q39D7c79i1wt0kfLk89dnx/bv3mv234cPvlysrtxvX/Whxeb707Onl7sk/Jk&#10;y+9sfj7bl6FYL77eb7V6d/a6348hHqxGh61GZ3sv66k4tC/HBrnIzQVezc03fN+cb5t395+Yw677&#10;tPfIi+bX86Mvrjw1Nvfb9nYfNb+1Odj+HW++3dbZn9jzz79qcS7ncL3et3ttnfO9jyfemUcbLfb5&#10;7lVsq2sf5+TRO81H01GvHu621+69d9UvxbFt9V49njavXh4z9P3T3+ag/c0/a9u78Hq0j+fn07ne&#10;tP6M5fb0rOX2F59e7YP64lvr18mjd2c5V57GvGrb2/nEjqVeHkedbr07OW19ePbw+vN+mb12THK2&#10;a8c/N/PFMuTodTOAV2HsdTO26Pa9b2xOPvqszclnv5nNmXZuubvxk6t59/CT5rez7YvX3PmqPw/y&#10;56p2fnP29IPZ8gfb7bzo0t32/FE77zk/ujjHPWnzu84P5Tv/nD+31P751xXH+8ifr07b/L97ec4m&#10;PyiOba/36lk7zx06NlBstb4P0T7aur6fPnfa7tDrdhyxt7Xdcnhxvm1um371o5bb6ewY48V2O2a5&#10;vAZgdTzdeu/qtTGv+pooL/LqTvPq8423J9PtB1fb2d+y46W3Zzx4FtRvWua3ZTCAV+FuGdyNxezP&#10;+YbOuY6PmvPu/3A2l5q/pts/nHkyMvdre/68yM/56pc/P5Lv+r5p3h9qdR3a98l7VccO1v/djfdn&#10;+6I41ofeq3b9eGy/1Wdrb9NHW8/3M+pV73DL4dC1ce/Jg/vtvP/o81kfh7zqa7K/Yefc/26WF/Oq&#10;30f/2Pdh6DjCL8tj5rosBvAqrGWxFonj58mxubp3h3w15Ab/Xp2/Vni419z80cV7eHKg79+QV+11&#10;fy14yKd6zq4B99dX1U9/rnrYrifvbdl7rN+Z3ORVi+89NXZ+tmgfbbtDufP5GHrdxxlzWl/Ps3YM&#10;ZPUb8qr2zbb14mu7tnxRn3le9fUd64PfDx4z32UwgFfhLIOzaAw/f+ta6tC6/nzu8GE7Dzr/zTU3&#10;yG9q99u50nT7JzPX2fb8+vKdn++1Xu87c+LOxsX7id7H3h++335/FMefq9q5tu6HinjVO3noPNv2&#10;bdE+2jq+n9HzVZ9Dnwtfrz6n5kj/nGL5c1V7//twz67RD3vV1j9s15j3Nv+yLXNxDdrqpGsRPj6P&#10;md+WwQBehbtlcDcW08/v3jP98n5Oj3h15ke7t+Vrvbd6/X5bu87q53vv1f48aP/J7mw+9/70527+&#10;PNLvj3l1au+TXr6vKhct4lXLg78e7M/BfY4W6eNsmyPvTWubfj/kwqEaaHm1fU7HvKpzVeXUX0/w&#10;56tH7f31nYc/avl/eV+TPe7vYVN8Wua3ZTCAV+FuGdyNxfTzt+bYoWWH5nS/ruZ+m9f9Pb96j8+v&#10;v+h5jr8Pyq73nrX7dHRPUX/t2vfJvHq4ezS7B9gvt6hXLR/ykDnFe1y5WqSPto7vp3KnbY297nOo&#10;YwS/jj2OePX09POre4BViyGv+uMJeXXsM1d9P/ibeS6TAbwKb5m83RTLX8P07unXk4tsftVcPOYG&#10;P7fbNu09Pu8dubaPMfa376P55LR9/lOfAenPbX2fjppXdx89np1reQ9pX/z5uXeWrh/7/vg+2D7p&#10;Xlst41+/qY+2ju9n1Ks+h/1+qx/+fWrV09fDYj3/v5+1nLwz8cdRQ15Vnqzmdl3/7Cmfq1GeaVdr&#10;Hserq1WPN3182JzrP7sxdC7m38vUXG15G3ODn8flVe8de85/vjJSA3+d9fCr9n0Il985IcdrG75P&#10;+5+273m496cTi+c9KF8s4lXbvt6nNc8MXQ+O9nFe7ob2Q97174n2+6T1/PVxudfXY695dee/XdwP&#10;7Wvde9WvY7GG7j1WTFrmtGUzgFdhcNkM9vH7632H7TOLV58rbZ+x2d14+f0A/lzTO0xzv23b3zN6&#10;7ZzIfS+DzdWH9t1A7nt77Pt9Dh5/PNlt3xuhz7yqr/5cbef+H83ebx2a732frq5dXn7eRNu6rVf7&#10;Y5De6dE+Wj98P33u1Mex1/31aMvtyVb7DPDl92Adtvzp86u27/77OHQ/sHJi6+rzUhaz96o9p+ME&#10;W+foF42J9plmy8Fz+66n9jlZuw6h/tIyry2TAbwKf8vkbyy23Z/y7P73f+f+FM3D1s7O0S7vQ7Lt&#10;+LnfL+cfa25X3H7u98vqsXex1rPzXd1/pOV0PqZlxvqkz+BouYhX7X4n3YeseH3bx5/XR3/+12+n&#10;/9t8fTxt92pdft+T965tZ9HvxhqK7a+LW16GvHrSjql2HrZrA632/T87psGrzGUaU8tu8SosLpvB&#10;sfjT9p1HL75o97Q8vPgOCM2l5tPDx+1zkO7c0rbhrw9rWbX2ftzxF+1e4MvvbfIxx+LYXG3fb6vv&#10;B/br2GN/jdPi9M4e6tPsfcG969+X+7q8Oq+PQ25Trvp2nleVE/serIPHD9p17ovPxmgbdl/R8Rft&#10;u5xd3i227vOy5ey45fTJ968+A2XbHPLqLJ/NrQeP2+ecXJx5tVX/aJnnMhnAq/CWyRux4A0GYGDd&#10;GcCrML7ujLN/MA4DMJDJAF6Ft0zeiAVvMAAD684AXoXxdWec/YNxGICBTAbwKrxl8kYseIMBGFh3&#10;BvAqjK874+wfjMMADGQygFfhLZM3YsEbDMDAujOAV2F83Rln/2AcBmAgkwG8Cm+ZvBEL3mAABtad&#10;AbwK4+vOOPsH4zAAA5kM4FV4y+SNWPAGAzCw7gzgVRhfd8bZPxiHARjIZACvwlsmb8SCNxiAgXVn&#10;AK++Psb73+3Qb3zoNzwOH7XfjHx6/bdN/O+M+N++Otg+ab+N1X4Xu/32R/87Y/53KY83v9d+k/Lk&#10;2u+F+Lj2uP+dUPs9l+ftd2P8b2XacmO/RaLfzvT968eJ/Xbp/iP7ndS3r/2ml23z5En7fZPL3+jU&#10;eovs33nbv8h6WmaotTwf2u92blz/3TH9hk20LkPb1nOnLcazhxe/Fdv/hpuW6Rmx2h493f2d3Nlv&#10;vsx4ufwNn7H+j/22y9jyY/vr+3e4/ZvfyZP/TSHbtmfCfkdVv9HTs6btWut/D0i/E+d/68//Hp3W&#10;85wY654F+x2551vtt27ab7F65q2vR+33j/QbvtqWj9Vvy/Zp79EXbTtvzbal+o3lcSzviuV/n6f/&#10;nVwt43+PSb9NqP0dGmv97+Zpu9ZH/3tBPhdXHHXzjvpA+2p8gFdfTR6HePTzjWfbP7bxcvTZu1e/&#10;o+XX8WNJ48vW9XNAPxZtTvPb8LH02M91/djUMmr9sraPftu+f9p/e33R3+O0dRfZP8Wat55fpn98&#10;2o4jdn/R5t+Wy7F/tm8nj1pdLv1/0373MexvW0fzW59HLd/X7+Rp8/yli4f6NvvN2d2Pr/2O2tBy&#10;h5+81Zjanh1/3GZ/1X/vlqE4Npefne9e86r9Dqp3puZ77bO2rdzYdnWs6F23iFfv+nu9fkxZ/w7d&#10;b95b//bav/O9xfLu99fXWY72r9tjnzMdZ2hc9GPN2Nrb2r7yvvXx8GHr4/nFb73rOGeoZvacbc/P&#10;O31f+PtuXsCrd8vfPP7G5mJ7/nk7V9JxtTF+uvVeGxPTUW9pfNmY8HOAP1fVWByL2/fV5tudTy7O&#10;p2y7s98GffrxbC5WH3fasf/0yfuz52z9m7bt56N+7NpvdO5u/OTKZX7uX2T//H6MreeX8Y+t/34+&#10;Mk9Nv/rRVe5ftHOzReritz302M+VQ37xr1v9Ts++bL83+/Hk+cbbk+n2g6t+7W81Xi7P/S1vh7vb&#10;7XdL3712DmvHSLsbF/UUU2eNqdvur1/PznNOtoyD/RkLdj3CzvXHvHqTR/zrOjez/N3Gqz3Hz9s1&#10;kbO9z2b9tGsx+79s12Iuc6fjkj6WH1NDvwfvvRrJu41lz4Nxp+MIq40fU7acf93Goo4zxLet43+3&#10;/bjV+tn9679LPORVv57FGJt3fF95fHcn4NW753CMQ+NYx42eby3vHaRj2LF1NL68V/184sfq2DYU&#10;V62f0/18o9eH2nnbttc0d1g/hzzi5wObT+382uIssn++X0Pr+df7x34+9znzyx1s71/Nwwft99DP&#10;jz6/8XjCr+8f+3iWk3n/NJf69fXYb0es6DXf+ppa/k/OdifPHlxc615kf308W0/HfT6WHg8x0bMw&#10;b791PGjbu41X/T4P5ab3pH5/3sfyXtW4ND53Ny6uKcur2ue+9X0Y4t6W98vMy4c/zhDfVgN51XKr&#10;Y569diz27OcXfbzJq+qz9s/6MJQvLUd7ezfg1dvn7ibuhuYbv46N952Ni+uRmvPG1tH4srFgc4C9&#10;h+qv0flzv7Ft+Nj2WO+B2TbH5oJ+nXnb7ufi/pjctmXre/dqPltk/3yf+vX8+21+OT32c9vYnNLv&#10;h81n8/Zb2x5q+/0dm0/9XDq0nRdfN9ffe3fm5bF+WyzPhNX0+dNnbZ135q43tL/+/cCxeOrnWG58&#10;rsf22573xxPedZHrwP29BGMc+75ouz6WOPQOPmz529uy91hfXgfWPvt2KO/n7dq4X8Ye+zzPy4c/&#10;zhDf3qs6NrXnjtu1JL1vEPXq0LzT95W/7+YFvHq3/M3jb2y+8et4t51uvTs6f2t8DY3HF+2a4dnl&#10;/Sy27Uhcv0w/t/n+9Y/9en6s23J+nprnCb8vmgv8c/0+9vunPvk50Nbx85GW6VsfZ2x5v4+23b4u&#10;ff/s77H53OIfHbZrdvcuzim8Q/xcP9QX64fdM7S3+Zdtbr+4f2Yoll3rfNHuO9t5+PK6oI7Tbru/&#10;kfWUW58vz4Sfv/3+eb/0nHiG5D/Fsdb3S8eXuiZkufH59ev57erc0z8nr+pczvrl77/SOn6b8/Lu&#10;l/OP9b6N32/Lnz/W9Pug/VVebVmdq9q1lNN2LWVRr1p/+nnH95HHd3cCXr17Dsc4HJtv/PKebxtP&#10;9n6Y5gmNJVte42toTrfnXrT3lM6PvpgdI/u4Q8sPzUfmDt+vscd+275/tryfp4bmIW3T70vEq/3+&#10;aTuaA7WP1p+hc2Qtb+1QbP+6Pfb7aNu+q1eH/GIxNJdav/vrrHYfzs7DH83OlbR/fR5sG8+/au8H&#10;X57Hajnbnu65uu3+RtZT3ny+eiaGPOKPJ/x1FtueZ+g2Xh3j2G9XbPrnbExM7T76TXsv9uUxmsan&#10;1hEfN+VduenboWMsf5zRvx+jOiivOle1Ptp8cdrmi7t61Xu87y9/384PePV2eYvwNm++0foatzZO&#10;+vlbY8mW1fiy5XRsbcfLe599dnUuo/eNfFxbvv835NXo2PLb9v2zPvp5yh+Pa1/V+n0Z8upN+2fb&#10;6c9VtY/+vEjxfOtjjy3r99G2O68uftvzHvd+8XNpf53Vz53ar6HPJ/n3gW05q8eLzXbNw32G4rb7&#10;G1lP++vz1TPRe8SOG/3xRH8c5Bm6jVfHOPbblSP9c8bc4e5RO0Z579rn0DQ+tY7tcyTvyk3fDh1j&#10;+eOM/rqH6mB5vTh/3p6NdzHjP8ulsTSvHuqP9kt863naV+MDvPpq8jjE4018+zE2GzftvZKxdTS+&#10;bBzIOxbTzw2ah8a20fdRc71tsx/P/bL6e962h/ZH6/nWj2nFXWT/bFt+LjI/7j3+r7P5xvLYn/v5&#10;2H6e19zkX7fHfq66qS79umN/+7g29x+289Fn7X7eodz7/Ph7tP22fR9tG4ftvYD+85m2vI+7yP5G&#10;1lN/okxYnex+Z51fDfVniGfFsXaIkwjHQ+8X+1hHzau7jx7P6uGPt1QLeTWad9/n/rH6q2NPxRBr&#10;fnntr712/FW7zn95D5qOH3x/ol6NjlPfDx4v5gm8uli+FuFr3nxj2/HXMTXHjK2j8fUqvernTo3x&#10;m/ZvrH+2nr2m935mc737DKW268/T/DyyyP4NzQt+X3QPr2L6tr+HesjB3tk31cVve95j32ebt/d/&#10;dXGdwefA1u/z25/PKYZ3gvqo13x72/31/bVaah7329bjvs+6b1Wve48cfvXB1XvNOqbSctb6/dJx&#10;on99iBM/jvrrqLau9U/nyLYviutj7X/avnPl3p/OzlU9E3KevHptnfYZrfPD69/r4vs69tizetSO&#10;sXY27Jhw+N5c7a9xsrfxZ225di9Vi3vWPsNs27+NV32+5rEz1n+ev9kZePXmHN2Wo7H5xp4/+FU7&#10;bnfviw1dw7WxpDlK48vGn85XbTv+/k8dZ4/F7ffDlvPzjZ0bTbd/0sbrdGLXmO07mHbb51fVB1v/&#10;pm331zD9eZT/fKXth/ffIvvnvef3WftiefNzY7/f/jqeHU/4z2Uets9l6vOrF7lu54HtM5s37Xcf&#10;Y+hv+cX69+z+26NzqZaz+Ee/aPHPLj7rb589VD2892wfTp98f1Y3y/H+o08nBz9t600/n829t9lf&#10;67/Ps8U4/mX7/OplX/QdTMai3ZM7dE+AcuA9snP/j2ZusBwMHTN4b0W9arnQ+6KWM3+Ob3Xzn/21&#10;/dBnu3wsW8/+eSat/71XF8m79r9v/TZ2ftbi3rtgQb73y/txoT5qrrDlFvGq5WJs3vExeXx3J+DV&#10;u+dwjEM/F2tMDLWaO207fp0xrw5tw88XfhtDy/rt2vnMvO8esmX3N/9jm3MuvkNxaHt6Tse+t/nu&#10;m6H5Q9u1Vvs37/zLH4f386OvkeVn0e+EuimnQw7wMe1xf8xh+zU0l877DixfO//ZG58re+z7c5v9&#10;FYs35Sni1d571j+xclNe/X5Zrg62/98Vizq+tL7exLFtx3Kn+7lm9Zi2+7R/+vIealumPy/vvWrr&#10;RfNuy47988c66tvQcUY/LmwcnLXv5NJ2b/Kqz1//2M872h7teM0WyQ1efTV5HMq5zRk6h+qZtvHx&#10;on0/sL5TR+v7ecbPof7cod+W/24e2868uLau366W1/mH37bulTnYts9Axr1q2xz6DIJt265hHbbv&#10;avWfC7Llo/vnl+vd6edv28ehecpi6Z99/9PB4wfXrhtYH8e+F3mslrN1ftquCV6eH2r7fdvXRccK&#10;/XL2t7n14HH7bLO7pmHnYcdftDm1nTNqHfveo/5zOD0PWnaR/dU61tp6+49antx3PVsd9Z27Y8z6&#10;bfi6Wb50zuXXtefn/ZvnVYtl2xr6XJKxYPdz9WPNvydhcWfnuXvXr+sOedViLZJ3nwc97mP3LGu5&#10;Pm+9C8e8Osbq2LyjeLQv54e75AKvvpo83qUGrEsNYAAGYGB9GMCr61NLxiW1hAEYgIHlM4BXl18D&#10;xgE1gAEYgIH1YQCvrk8tGZfUEgZgAAaWzwBeXX4NGAfUAAZgAAbWhwG8uj61ZFxSSxiAARhYPgN4&#10;dfk1YBxQAxiAARhYHwbw6vrUknFJLWEABmBg+Qzg1eXXgHFADWAABmBgfRjAq+tTS8YltYQBGICB&#10;5TOAV5dfA8YBNYABGICB9WEAr65PLRmX1BIGYAAGls8AXl1+DRgH1AAGYAAG1ocBvLo+tWRcUksY&#10;gAEYWD4DeHX5NWAcUAMYgAEYWB8G8Or61JJxSS1hAAZgYPkM4NXl14BxQA1gAAZgYH0YwKvrU0vG&#10;JbWEARiAgeUzgFeXXwPGATWAARiAgfVhAK+uTy0Zl9QSBmAABpbPAF5dfg0YB9QABmAABtaHAby6&#10;PrVkXFJLGIABGFg+A3h1+TVgHFADGIABGFgfBvDq+tSScUktYQAGYGD5DODV5deAcUANYAAGYGB9&#10;GMCr61NLxiW1hAEYgIHlM4BXl18DxgE1gAEYgIH1YQCvrk8tGZfUEgZgAAaWzwBeXX4N/j97ZwJ2&#10;x1WX8UlrWQS7AaVYSgsqCMjiBmqpGyIPRR+VimClCnUHreAuqFAFXB9BcENZfEQRtbRp0qxNlyRN&#10;0zZbk6ZN0yZN0zZt0rT57r7fG9/3P/fMN3fu3O/O9+Vm5rvT93ueeebeO2fOOfM/vznvWf7nfHoP&#10;VAZiQAyIgfwwIF3NT1nqvVRZigExIAayZ0C6mn0Z6D1QGYgBMSAG8sOAdDU/Zan3UmUpBsSAGMie&#10;Aelq9mWg90BlIAbEgBjIDwPS1fyUpd5LlaUYEANiIHsGpKvZl4HeA5WBGBADYiA/DEhX81OWei9V&#10;lmJADIiB7BmQrmZfBnoPVAZiQAyIgfwwkIWuzlzjeWIoPwypLFWWYkAMiIFZBrLSVWqrDtlADIgB&#10;MSAG0mAgTd2XrorpNJhWGuJMDIiBLBmQroq/LPlT2uJPDIiBvDEgXRXTeWNazyOmxYAYyJIB6ar4&#10;y5I/pS3+xIAYyBsD0lUxnTem9TxiWgyIgSwZkK6Kvyz5U9riTwyIgbwxIF0V03ljWs8jpsWAGMiS&#10;Aemq+MuSP6Ut/sSAGMgbA9JVMZ03pvU8YloMiIEsGZCuir8s+VPa4k8MiIG8MSBdFdN5Y1rPI6bF&#10;gBjIkgHpqvjLkj+lLf7EgBjIGwPSVTGdN6b1PGJaDIiBLBmQroq/LPlT2uJPDIiBvDEgXRXTeWNa&#10;zyOmxYAYyJIB6ar4y5I/pS3+xIAYyBsD0lUxnTem9TxiWgyIgSwZkK6Kvyz5U9riTwyIgbwxIF0V&#10;03ljWs8jpsWAGMiSAemq+MuSP6Ut/sSAGMgbA9JVMZ03pvU8YloMiIEsGZCuir8s+VPa4k8MiIG8&#10;MSBdFdN5Y1rPI6bFgBjIkgHpqvjLkj+lLf7EgBjIGwPSVTGdN6b1PGJaDIiBLBmQroq/LPlT2uJP&#10;DIiBvDEgXRXTeWNazyOmxYAYyJIB6ar4y5I/pS3+xIAYyBsD0lUxnTem9TxiWgyIgSwZkK6Kvyz5&#10;Kyw/08syfaUt/sWAGJg0A9JVMTVppuYTX3XrFdLVa8TgfJhRWPGy2BmQrorRLBmt7ni/dFW6KgbE&#10;QK4YkK5KV6WrU8zAtad6xZXf6BWWn5WreilLJpX2FL8Pi6R9Il0VQ1nWI+qvnhh/hevP8br1w17z&#10;ka9CV5dIWxdJvZrlO6W0T+ydmoT9pKvZl8EkyjGdOJZ4hWXfMFR/F677+gXX59LVE+evft/HvV6r&#10;5M1Y2Zx4fOmwpHzKzvllQLo6j7K99hRvhkeqbWL2QdwxLq8u3Mnpt9B3t/3EOm9m+fNgh1P9Y9lz&#10;vca+zwxpbVIbTU5X3bOPs9FCrp+suCcTb3HNy73jvY5X2Xr5CbA5mbwkLffBcFmmvRAedM9g+cke&#10;UXtIVxMwQS297rle8YZX2zGz7Axoytf5ddjSZ3ozPNwY3NLT/O/uelSDg+vQJV6jPvH+ofBIk2Gh&#10;YYWVL/Zmrn8Bvj8D4WJ0nb/hWmHFi/phn9+Ps59GOA/XMn+MJ+ZaOJz7bPlD+KXPRl7O8kq3XOQ1&#10;H/5Pr7T+TV5509v9zze9AflDmuy3zidupDFWV/vPFtjX5cvOqI9pI5SHbyM+N/LqyiIcls+d9JnD&#10;caPcGTdtO/7ZmB/aCmmF045+tnI9qx/vC0fHy3AJ89w+ut7rFO9B+DFpR/NC7twzkrOlzxpOk2Hc&#10;Eb3ffQ/nNVpm0e/unoDbc/3ys/fAvRfJn31OW7u0dJ6bSdlnovaRro7X1fJtP4ZxthnP2arXbXv1&#10;PX9u9Xe3esDjYfU62Gw+8t/2vbH/H2LLyV2v7fwtu84z7x8MvwT69b1e6/Bqr4d+iEu3/eStXnnj&#10;D1m6s3UJwm642OsUdgbhGJ5xVu782UhY5O+hf/faR2/xqlt/ITZ/s/HSLku8yh3vRtx3Ie6eHa0j&#10;a73ybW/3OjM7rB7n5/bMFrvW67W99lO3edW7fmMo3cF4Z20+TlfLG37A8ltcfeFQfos3vNJrHVnn&#10;9bqtIH/toxvQ9nnlUPp87mTP7OetsOKFXvPRq71epx7E3ans8/uE1IOYeqi45pssryy3mWup77PP&#10;6T4Xrj8b8X4tiJN27ZQf8Gq7/xDhB9s6nDN1nLj7R50b+z6LOI9bu2dUmKHfkcf6vR/rs+2Xb7f+&#10;ONo6vz5gv/q9H/UaD3zKjqE4+s/YOrQ0sG/51reaHUo3vs5s4MqwdOPrQzYhW+/0OqU9gS167RLS&#10;9tmZb3mNypd+H2ZQNjn5NnF1dhpnr/+XRloujRNliGOf3cYRq7N63SY0ZofXrT1i36mtLh1X77eP&#10;3my/NR/931AdMluO7jrrKuaNZ8YRDl+6+Y3Qirb9Tl2lRvr1+3H7rbzxLUHc1W2/OBsW91jY0L28&#10;HrZBp7jb4nDph68NfEa/h/c2DvybV9/7F17r8eWmM9W7PmC6an1T9HPKG99sdX/ryA3Wd23s/6zX&#10;PPhlr7L5JwbSHYg7pDfjdJV1L+1TvOFVA/EVVpyLcnjUrjHt+p4/Q5vhS2Yn2qpy+6UD4fncY585&#10;lK/2U5stbtqzvvevzQbdygH7jenEPQ810PFQuuX7hsKQJV9HjmM8/WaLs37/38Lv6HG7j+mE42Xa&#10;g+2tWY7C4fiZ7RymPZ9nZHq8h/fyPmqnY71y52VBXsgmueURTdd9530ubbZfGC/1lNddGZY3/GBw&#10;f3nTJRaGZcVn5LvEcuR91tYMxefS0Hl0+cs2i8s25DitYxp1tfHA3/nvP/qrxXXfhn4I+io4rA/b&#10;Lge2m6Suto/dbvF2ynv9vhfSK6x4gdd6bLn/e3Gn1U/MT6/bsN/Yvp/BXKflD+fqjg+gr9vF0Ub9&#10;9v1BfZZIVzEW2Dq8Bhr9kNW17Sc3mR6wD13d/ste/f6/sX5585Gv2OfKne/2Sjd9p7U3Wph/9bXi&#10;EHTuixhX5Bj5aOYXpKsYb+4UdnnUuSL7RNZ/xBgs+tfFG1+LfB+EvtY8119i+vPRVT5fr12BNv80&#10;4sYYqI0rI/5lp6Pt8F+wd8+rbPm5oefiWCy1nu2vxr5PD11nm4PtpMrt7xzIM9sotd0fsTyHyyqp&#10;rvIevsPsT3eKdw+lG2d/3kN2Gvv/EePAzw6esbD6JTb20SnfF8QzcV1Fm43xs+1SWPXiIG2WY2Xz&#10;pcYs25XV7b8U5CHuGfTb6PdKtsnWNmlpKtNxf2mmeaJ8dUp7rc6qQ18H5u1QB9Tv99v7fJ5J6Wrp&#10;5u9Gel1Lk33B2TThi7vqQvud9To1g2N4TJt1UIHzm2H9wrwctYfXW48tDa4l0dXq1vd6HHNu7Pt7&#10;9KtusnqW+tdrPAn/GPSjOTYNzfYPfm7h2hNebddvQ4+K6Nes9xoHv4g6fpfNwQ7kK5xHfF6IrlKX&#10;aANq/Kx93Hu0BH3oH7HnZv/LpZ1UVzn+y+drHPjXvva5ePtnagL6vq3Dq4K4mUZx7SvMHuzjNw99&#10;Ddr+8MB16nOvecz38bJ2QDTeU2HzTQN9wqS6yn5kp7IfY8BvMruU1188mHbE5sxv+8mN0Lb7++2G&#10;cF5ovzdbPK5dMmldrWz+KYvf2kTRuXDYprH/n6z85jNu78pZ53BZ6nNWPKSpcdOoq6zbaKPqtvcN&#10;1VWl9X4/gdcnpau1u//A0us2n0Kdd1okzSWYw7rcDq5bbD76fxa2PbMV4dhfG3yPiitfZPnimKm7&#10;NlZXr3uO14IuUDeOY96S834cC2ZftQDfqcrmn8T45V96rSdutL6X44c6Qp2r3fNhzK9eaePRnIsN&#10;a5vLQ/i8EF11c4nmSxR5ZosbbQrapH3szoHnduOU4fSjn934pPVV4+LGb5xHjY5LNx/+ivXX6d/F&#10;tpH1S+/4mSB9jomyLWBjHiPjfRn6298e3JNEV60NgXYAxwjo48T+ahtjDdHnCn9nH9HaDg/+c3w4&#10;jFeUbvouf/wDeZ20rnIcg3Mp/jjDILPMZ/Gm7/DfOYwnh/Otz8O2kk0Wp01cvZjGeap1NeYdL655&#10;mb3/k9TV5oEv+FoJ/5/Yd8b8TekTs8T6kky7U7rXq8JHafi4DL/5h4trnK7W7v49649xjpRzZvR9&#10;Oo7xQvrWUDs5B9aBXpVufgO0a3vw/A2MQxdWnY/+6SU2L8uxWM7Lcj6xfOuPxj8L6tCF6Cp9ZLq1&#10;g2YD91zRM8dyOW/pfk/aX61u/zW/TscYZJk+z7HHxfh9dmy9sPI8a4MEc6HU9WNbYJ8dQfrVHX68&#10;vC8+TqaFeDkn2W9PJdHVFvy0yEDplu+xtGocw+DY//qLgrSdDdyZeeA9tV0fGhnG90P222qT1lWO&#10;Z/Bw+Rk6w37Mn/qri1MzhsprRDvx6RyO/KZ15E5X4aPqbDep/ip9YhjnXD4ijlf6vlj66K9w/HWu&#10;w90zTldbh6716vd8BL4s2zBm+SnTUz+NLrTskI0fml8Q9DbsS8XP3fpjXg2+wA1oGseQO5j/bDz4&#10;L/B5WjGyDl2QrkLbqTnumeLOHCNnu8BdS6yrGO/m89I3lT7gow7awsUd+Onc9uPBbzZHgHIprvlm&#10;+622+/f9eOeI06XlxvTH6WpxNdp10NBuHXnp+x+XoM3Mf4Nz2yPqO/oPMcw427v7J62rnB8guy7+&#10;uHO3eVS6OqL84uyl3xZXG8TqTLxjaZyfTrraOnRNbL1BvaSt3Zgkz/zOuovvhvU38J0+S+PeldZj&#10;y+xezq3Vdn946OA4KOOm3rq4xuvqUps3Zn+ids+f2HihY6N82yU2j8t1LE5L3DX/3IMOFeAP/B/m&#10;18OxRq4V4XeXfvQ8rm53vqThcVeun6Vfkb9WNf594nom+vG49JLqamXLZX75YA8j+hTHHZyv7tZm&#10;50+bKAebT4Vfk0uPPt20SXXX79hv1u/n9x2/Ghsn02kdXom58lbg6zVOVxk30xhYiwM/MT5rF+XA&#10;uWKXn/CZ85q8j22P8O+jPvu6ugFtvQ0jw8/HH5jzA+Ex+qF08Qycu1d/NZ7tIXtJf0dymZWt/PpQ&#10;ujrK/qzbrH6MGweeo7/K9ThxcbI+9uu0j9r1qK6WzGcE5YF+SHT+kN/pb8KDnznPybh6zSexvyD2&#10;RsA+duGDPr28Tv9il5c5dRX1WRcazf4lfW/aT22y+xkHj0J/DSnr6x76E+736Jl1Oueju/Bl4lrO&#10;bhN1/PKzgzy4vPC8EF3lnC/nKkeNdTKtLnyEqHcuLT73qPUxLgzPRayx5PPU0Ge3PRK4T0Lk4Dh4&#10;q9/fKmKukhrP/ujAHDfG6zlOTl8kxlvAXDfnXM3XKhKfi9/0BuMELh6y18Ia2nD+wp/bx+6wecoC&#10;/cBDdWt12xVmnwr8z8K/B5+RN44tjBpHIFscc+A8Mu+hrvYw389j5ppTYuPsgsHqXe+3a67NNWqd&#10;Tf2+T6L9VQraD0G++s/AeQOWgXRVuhplY1q+R+vEk/n96dRfPY61FpyDDHNQxPyj+dKiznB7zkV1&#10;dea6Z5keWd2+63cH7rc+D31vra/2TFsjauWFtn0pMp9WQN8pWBeJtZ0uH3PpaglrRG3+FPO1NYyH&#10;uvuZRq/TCMYazT+m+qDVffG8wFcXewtwjRL9n+ijUo5Zz8k8LURXqadMtx7y93XPx3N9z1WmK7V+&#10;X5G/WR8Oa2D8NSVz1FfQnE71IfTNNgY2C8dN/y3ON3Ocl79T43vtKvrx5wyFr+280sIWV51nPjpt&#10;7K9h/TRbuzOYB1uPi/aIG8dg3NRVriWK23OpuPZbEHcTbatPDqVbWH6GMcQ1QeG8hz9zfN7v0547&#10;FKay5T14piJ83l5q16irzv87yjTj9MejO17J9ixBmaINyvIZpaulW9iXx1qlkF/XbN5Ogd774zDS&#10;1UFGZm2k3xe7LeLrRb9/MulrTyddZV+NY7l11LvlTW+zcdEm/G1oU15j/4VsDOkq62qOv1q4w7Z2&#10;pbzprair3ut1seaPvzcf+R/cyz3wT4durbDfWF9Xt1yOtBAWPjetI+iron/Ugf8M/T/px1tDf4L9&#10;FMbBvgq/83B9Se7TyDWF9C2lXrSfuh0ac8DCsx7sYF8ljlUWV13gca93xhN3dEr3mb8T/T7p/0Tf&#10;YfYD496FUbpKn1o+i0unuv1X7Dt9sNn24FoM+kzX4X/M9gDXybLdUtv5QfSFjiGv282PyqVJbafd&#10;uV7K9ILahnjc9fC5svkdWDd0FH7Qn4M/0BstXGHFOTZ+S3/bbv0w/Hpfa3bron3Reuw6K49wHPzM&#10;eVKm2ehrcGXr+2xOmu2B0g2vsDxbvNj7guuauKaTPlAunl6nauPqjYc+j/Cvhr4yz8+x6w348nIO&#10;2Gmfu8c/L8F8wlXI55GgbAevI2+rL0B694OTtXjGi/y8YMyDe1N2wS3HRNx+jNTVLuzBo43xB67n&#10;8cdFTkf4t6F812HM/cEgb+N0lWXVxj5ZbDMYf3wXWH7Qce7vwd85Xy9dlX5GuZ2W73H14sn67emk&#10;q82Hv2w+O93GYfQ7DqKOO4S6ooajahrp1hjE6Wrh+ueZ3pofEupl7s9gegidZP3r79PHdw77IKx+&#10;idfY+1cWL9NwYbnm3/b0W/ty6ytxvreHvNj6U+hhD3ta8DuPIsNABzgeST1qQAutvwnfI67L7EIn&#10;jQn0ixkv16lS92wfupBPMMPw+SrY97Fy57usjmwdutr8lkdp2ChdbT36VXsWrotlvO7Z+PzMK8ei&#10;69jvn+PRXegDfWHoe8w+NudWme9wP49+MBzbbR/bavrF8OyTx72n/P889N81LcG4OLWUPtfUZtqH&#10;vkHUnNrd8EVCmVTQnomLh+VDDrhu1f5HKtpB3K/KNB7a5ee5Hy/SKW/8YSsri8t8YnvwP/oC1g9v&#10;D56xft8n0H7A2DP6tpxfDz9jOA82Vo8wLKvw78FnrBNleubnDU20vGCsnKxy3TPnh11Ym1+Ffzr3&#10;qDR/MAu/G/f44TmmG16XNFZXUX6lda8xu5I/2tbS514RWB9F+8pvSZrq+JvG88nS0Lh4p1FXOfbK&#10;vlKgPdQfd2A+k9d4uP/RVYFPKL+zD8C6tMJ9AtC/ZB1Yh/5xLYX/v9b8eLhPEcNzHWIQL3UDfR2G&#10;5RxqEz66zYNfsvY7x/+idan1ebDWvrH/Mwh7je2hQ13k/zlxc3Ucv2TeWG+ybDhGyO88uO+6S5v9&#10;WPbpmNf6no9DP7C3UX+PPFem7M+Ub38H6uwPYqz307i+zdc+6FvljkvRRzoTWvMeywt9lubybR6l&#10;qy6/bg6Zc3fMq79Xhm+7wspzTdu5RpZjAc0DnzeNY7/VPbd7LvaruA6I/V3akuXBdUnuevTMsVTu&#10;F1nf+wnEfbX5XlV3fghtmm+F/U+z+4rrXmd5Yjsoer/7zvBm42VnWhiLF/vnsqyYB/bnq9j/sMR9&#10;o9Bnc/exb8r7eH8Ja1q5LxLDm48SuOO1EvrMQXjHZHDG/g63vsX61SPDID2my/ERe0ZwWtv9R367&#10;De0Gd5/pKvztWI5kjbrZfPBzVr4NjG3QToV+P5r3FFaeP2AX53sW3seQDHMtL/eSJot8R9hXZXuN&#10;9qUflPqrobomKFf95rhczGdXV6ZxnkZdpU8Ix1vZPxkuR+wviGt2ve/PwfrFD++PMVJDuQaHPiC2&#10;P0N0bg11m4W3veQi7wzCst/BdbLFVS9BuFn9G8oL7qeO+2HPg7adMZhf5h9p8X+esKzt/wawHueB&#10;fpWLjxrPffbZ5+Me//bd9kafHfO1Pjf6eiXUizb2etdv2hpVuwc+JxXUuxXoLvdq4h4T9FV28UfP&#10;o3TV7I28cZ9a5tfGkS2/zxiMy54b+1+Yjc4fbSPei7qc8dKWVh74/zzR/Ax8R1jf/i+1cYFCNHzf&#10;pmH7DdzPutDS7Kft6kbM4fplhf0lVl9g7ZDhOFAmlmeM/YKtIsaHfYbOse+z1yLMuDR4Rjrx3Ibv&#10;wXwC2nDFNXzGC/F5uI0Q1lU+Hzlkn9lsjrbNUBrumfvvRKyuWj6RNtpgtIGlDc12bUbpariM9Hno&#10;vQpzvgg/p6GnLo1p1NWTXZ5Wr6BucmsWT3Z6bm9DjifGpcV6lX0oaiF1hHO2bg96liPHsunPyX0X&#10;bO+le//Y+qycC+V4KHWysu0K6BF8Sm0/9avQf0HdO4L9kbraD+/q5Ln2KRoVt36fTH0c1dX52tWV&#10;4UB/dQQPLm7p6mTKztlT53Tt6TQvjbN0dbhs6ZfDeSuuyUyDfdufEPpI39Qyxo7ps1no+3269Om/&#10;5O857+/3z30imL8GxlnZf6UvKTWT/VKuA+F4Hfu/3IOxuvXnrY/H+WPuaejWari4o+dxusqxTLLJ&#10;eckCxlJ5ROPQ92GuJmmT+eoqmard+6cYT4Y/GfRTunpyy2eSZa24JlNWaeipS0O6OlxmrLNoH/qA&#10;pME0108yPfufdxjf5Zgv55AH0oYm8v/nuN+4TqQKX1b6rHCsl/6vNg+L/zPm5mM5z0qdDvdNbQ8q&#10;xOXiiTuP01XuSeyvN9ln48ocW46LR78NszUpm8xXV7m+if565c2Yu5euitcxYxOT4nQxxeM0L42z&#10;dHW47itzH3usaUnrf2LR74TjuBwP5loG+qpW7njX2Hef64Loi8U9+Pm/WM03Fn6yXKdR3/Mx+L+8&#10;HmPZZ4+NJ8r+OF3lvCP/TzbXlbB+5/6I0Tj0fZirSdqEjFaxDxWPJPFy/2MyXVwLHy/UqTzbd8xr&#10;J7mfYao7r4Rf02sSh08ar8KdXFZkX9++aeipS0O6Osy0rQOE38iQT8xJbOPRZ4Z1n/nXwk+W//cm&#10;0fsAH6ES9jDkHu9cS8M99rkfhY310ldlAXker6uwGfy36CNTWvcq83FZSDq6Z5i9pDYxRuEHN+QL&#10;N6K8uU7J/AXod8UwOPvf43z/4vNlbTTuSzUiDf0ebzfZZXHYxWleGmfp6uIo88X07iXSVdWt0hcx&#10;IAamiIE09NSlIV2VrkY1XboqJqJM6LuYmHYGnOalcZau6n2Jvi/SVTERZULfxcS0M5CGnro0pKt6&#10;X6Lvy+yejLJN1Db6LibEwHQy4DQvjbN0dToZ0butchMDYkAMJGcgDT11aUhXk5eLGJatxIAYEAPT&#10;yYDTvDTO0tXpZETvtspNDIgBMZCcgTT01KUhXU1eLmJYthIDYkAMTCcDTvPSOEtXp5MRvdsqNzEg&#10;BsRAcgbS0FOXhnQ1ebmIYdlKDIgBMTCdDDjNS+MsXZ1ORvRuq9zEgBgQA8kZSENPXRrS1eTlIoZl&#10;KzEgBsTAdDLgNC+Ns3R1OhnRu61yEwNiQAwkZyANPXVpSFeTl4sYlq3EgBgQA9PJgNO8NM7S1elk&#10;RO+2yk0MiAExkJyBNPTUpSFdTV4uYli2EgNiQAxMJwNO89I4S1enkxG92yo3MSAGxEByBtLQU5eG&#10;dDV5uYhh2UoMiAExMJ0MOM1L4yxdnU5G9G6r3MSAGBADyRlIQ09dGtLV5OUihmUrMSAGxMB0MuA0&#10;L42zdHU6GdG7rXITA2JADCRnIA09dWlIV5OXixiWrcSAGBAD08mA07w0ztLV6WRE77bKTQyIATGQ&#10;nIE09NSlIV1NXi5iWLYSA2JADEwnA07z0jhLV6eTEb3bKjcxIAbEQHIG0tBTl4Z0NXm5iGHZSgyI&#10;ATEwnQw4zUvjnIWupvFcSuO4JxvIBmJADIiB9BmQrqZvc3Eum4sBMSAG8suAdDW/Zav3VmUrBsSA&#10;GEifAelq+jYX57K5GBADYiC/DEhX81u2em9VtmJADIiB9BmQrqZvc3Eum4sBMSAG8suAdDW/Zav3&#10;VmUrBsSAGEifAelq+jYX57K5GBADYiC/DEhX81u2em9VtmJADIiB9BmQrqZvc3Eum4sBMSAG8suA&#10;dDW/Zav3VmUrBsSAGEifAelq+jYX57K5GBADYiC/DEhX81u2em9VtmJADIiB9BmQrqZvc3Eum4sB&#10;MSAG8suAdDW/Zav3VmUrBsSAGEifAelq+jYX57K5GBADYiC/DEhX81u2em9VtmJADIiB9BmQrqZv&#10;c3Eum4sBMSAG8suAdDW/Zav3VmUrBsSAGEifAelq+jYX57K5GBADYiC/DEhX81u2em9VtmJADIiB&#10;9BmQrqZvc3Eum4sBMSAG8suAdDW/Zav3VmUrBsSAGEifAelq+jYX57K5GBADYiC/DEhX81u2em9V&#10;tmJADIiB9BmQrqZvc3Eum4sBMSAG8suAdDW/Zav3VmUrBsSAGEifAaerp+PD8/tfzux//n8AAAD/&#10;/wMAUEsDBAoAAAAAAAAAIQDTyu2hHj0AAB49AAAVAAAAZHJzL21lZGlhL2ltYWdlMy5qcGVn/9j/&#10;4AAQSkZJRgABAQEA3ADcAAD/2wBDAAIBAQEBAQIBAQECAgICAgQDAgICAgUEBAMEBgUGBgYFBgYG&#10;BwkIBgcJBwYGCAsICQoKCgoKBggLDAsKDAkKCgr/2wBDAQICAgICAgUDAwUKBwYHCgoKCgoKCgoK&#10;CgoKCgoKCgoKCgoKCgoKCgoKCgoKCgoKCgoKCgoKCgoKCgoKCgoKCgr/wAARCADcAJM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D9/KKKKACi&#10;iigAooooAKKKKACiiigAooooA/GL/gql/wAn8eP/APrppv8A6bbWvnyvoP8A4Kpf8n8eP/8Arppv&#10;/ptta+fK/tLhL/kl8D/16h/6Sj/Nfjz/AJLbMv8Ar/V/9LYUUUV9EfJn6If8EFuvxS/7g3/t7X6I&#10;V+d//BBbr8Uv+4N/7e1+iFfyH4kf8lpi/WP/AKRE/wBA/Bj/AJNtgfSf/pyYUUUV8OfqIUUUUAFF&#10;FFABRRRQAUUUUAFFFFABTWLZp1NbJagD8Zf+CqJP/Devj4Z/5aab/wCm21r575x1r6O/4KZ2Eep/&#10;8FD/ABrp00d0yzXWmKy2Np58xzptr9yMsu8+2RXDaJ42+EUWo6/ol/8ADjVFhvJLD+z4LWwxNFDH&#10;5bXyzbJUdkZIywXfgEbsxklq/r7h/Mp4PhvAwhSlN+xpvTZaRX/B9Ef538WZXTxnGWZznWjC1eql&#10;fd+9J6fkeVdBgGj5tu7FewN8cfhVo0drN4S8CfY7qbwlfW+tTQ6JaRJcatcwXERkVWeVlgAeEeWs&#10;iRZV3S3jztPVePf2rfgj4t+Ftv4VtvhNdTa1/YcFne6he2dqC0kNu0aMjKMgBnZyXWRyFAUx547H&#10;nmaSlDlwUmpO26TXm9P1PLXDuV+zm546CcU3s3d9k+p9Cf8ABBdsN8UMHto3/t7X6JA55r87f+CC&#10;4w3xRx/1Bv8A29r9Eq/m3xId+NMXfvH/ANIif2p4M/8AJt8D6T/9OTCiiivhz9QCijNGaACiiigA&#10;oozjrRntQAUUUUAFFGcdaM0AFN6NkinZpr4JoA/Mn9vv9gf9sD4xftgeLPip8LPhNLqGjahLYvp2&#10;pJrtjAXMdjbxsQss6uuJI2HIHIyOCCfKF/4Js/8ABR7ayL8KdUCyXHnyL/wmFhhpclvMI+1YLZJO&#10;cZySe5r9jBkc4pwO4c1+kYHxQz/A4GlhYUqTjTjGKvGTdopJX95a6dkfi2Z+BfCuaZnWx1SvWjOr&#10;OU5csopXk7uy5Hprp+Z+PGq/8E6v+Cl2uXcV/rfw11q8nt9/2ea68aWMjx7zl9pa7JAY8nB5PWm3&#10;v/BOT/gpPqEMlvf/AAv1a4jkDCVJvGdi4cFtxBBujnLEsc9Tyea/YoADoKj247V0Lxa4gja1Cjpt&#10;7kv/AJM4pfR94RkrPE19f78f/kD4y/4JH/srfHz9mc+PD8bfATaH/bX9mf2bnUra487yvtXmf6iR&#10;9uPMT72M7uM4OPtGmAEdBT6+DzrOMVn2Z1MdiElOdr2ulokla7fRLqfrHDPD+D4VyWllmEcnTp3s&#10;5NOWrcneyS3b6BRRRXlnvH88+gft4/8ABw38StUhh+EP7eGn30ci75I9U8A+G7eSMei/8S3a3Hcl&#10;ccAjvX2F+wN/wUe/b+17xJqX7On7afia3j8d6ZZre6dqljodmkWq2fyh5C0Mfk+YruuQqoCHXAJV&#10;jX54/sceE/jFdfC3xroHgj4maW3jzQpLP+xNBtdZS0klUrmcQq7hgCF3AAgDngnivrz4VWHxag8R&#10;fCv4z/tEW8Ph3VNP1O50rWWXU/OjuIbiBkt/miVN26bYpDpgNtJwQDX5vhc8zD6x7KvNOKdr7P8A&#10;4b5H65mnC2XxwrrYak4yt8O/y+XqffsH7RHxodtjeOH/APBfbf8Axul1f9pj4oeH9Iudb1z4gR21&#10;nZ27z3d1c2tskcMaKWZ2YoAqgAkkkYAzXJw2/OdlY3xq8G6t46+D/ijwXoFykN9rHh2+srGaQfLH&#10;NLbvGjHHOAzAnHPHFfSSrVuVtN/ez4ONGl7S0or7kfM3hX/gvt8efip8bJPAPw1tNPXSVkLedqln&#10;D54hB27yyHaWJ+YhVKr0DP8AeP2J8NP2yfi18QbG+YauIbjT7ryZWjtYTHICAVdNyBiCD3Ar8Gf2&#10;QPEuo/Dj+zby48IXEn9sapFFqV5Bdh0iYzGPLcszbR06DapGc8N+uv7JHibxFI/9g+MLG60e4XVJ&#10;tL/stLdZluCitJDOzKD5KsiMwbft5UMQzBa+Zo5lmUcyUJVG4Pz/AKsfZYzh/L6eTurCHvLXZntf&#10;xG/aN/aVXSzN4W8eTW7RPuk+y6TaSSyDsiiSEqMnGSQcDP1r0D9nDx78e9f8Px2/xF+JKatfNJm5&#10;uYdNtYo48nhFEca9OmTnNcjc6DGqOw/i56H86734F+TbaJs2rH5d2oKheW+YV9dhfayxPvSf3s+F&#10;xHsVR92K+43fFn7VnwS+Gni6bwb8Uvjt4c8O3lvaxTyR69qUFkrrIWC7GmKqx+XLBSSoZCwAdC3X&#10;Wnxa8C6zoVv4v8N+MNP1TSLjcItQ029jmhkxjpIp25yQOuOfxr+fb/gqP8JNO8I/8FXPiMPHnjfW&#10;r7wreXNjc2cGoeIzIBNcr9rkhZQ37pElYiONwpWNY2BIKu31f4d/bZ+H37HP7CPiv4p/CaKLWted&#10;rfQdJ8O3l872dvqW0utxLH0VY4iHYDltqjgEssyzqFPHfVnF9den3nvYzhnD/wBmwxeFm5JqN09G&#10;20r2Xbzf/BP0U+Kfxf8AitJ4en8T+BW/syzt5lXLQpI8ingOQ6HaC2cbgDgL0OQfEdR/av8A2lbN&#10;zGPiKw28ZOk2mf8A0VXwP+yJ/wAFK/2lNG8G+Ifi7+2R+1j4au/B+q3zX/8Awj+kzrcSyu4KRR20&#10;RjkYReYhJSJolUq3OBsPu3wG/bN+Cf7V9lqj/DSO8t7u3upFsYb6PeJYVODI20DDZ58sE4HO7rjO&#10;WOjUh7SE9L202PLWW1sLU9lWhq9beR9tfC74zfF7xL8NbPxHqviySa8mhmeZvsNuq7UuAgwFQYJG&#10;QOCPlbvxV74tftr/AAf/AGRfgzcfFz9p34n/AGKxSZobNGtQ9zfT7SywQxRINztjGThVJG5lHNeY&#10;fsk6jqU/wr1Btc1lbqaLXprWSFIcRwBYonaNQTwA+W55y7cDoPxC/wCCxH7YHxK/ag/bO17wJbeI&#10;/tfhHwTqDaf4dsdPy0EW3AkmIz80jOSGY4IC4AAGK9WjVvRUm+nc8qtRbrOMVrfax+r3gH/g5b/Z&#10;Q8b/ABEGhXXw08VaT4dl3eTrd4sUlyvC8vaRb9o3E8LI5AGSOw+/vhl8V/Bfxl8E2HxF+GvieDVN&#10;H1KESWt5ApXOQDtKsAyMM8qwDDuBX8iuheF/H2lm01ufwdqtvbzyiC1uptLkihkkx0Vtu1m68Ak4&#10;yR1r98/+DfrVvizpnwr174f+O7yObSrWG3u9M4bzInYsskbbsEMMAEFcE8hiOmsK1NyUVO7foZ1M&#10;HiI03OUGkrXdu+33n6Lm6uB92T9BSfbLo8GX+VYmm+O/A2sa/d+FNH8ZaVdapp7bb7TbXUIpLi2P&#10;pJGrFkPI6gda1u2cV0XOa/MSfa7v/np/Kio6KAP5bP2Qv2kvAema9qni7Uf2m/DGix3VsJJNN8Ut&#10;bRNtG35VDQrJu4O0rMhUnkMNyt90fsuf8FGP2Hf2ofjz4W/Z9m1S48UeKbe4k1Pw7qCWMU+m/ao4&#10;9yruDM4uERZJFYoEURklw+1a/Ir9jP8A4J4z/t8+LfFXjXw540h03w/pWqCCxtb64h/tK5Dki2hZ&#10;A+2NzEqjfIQrvwGwHdPojxF8QPBH/BK7w3c/AX9mrUbLVvjJZPNDrfjrT9GsGktbe8ijdra5JS5m&#10;jlt2ARbe2umhMiLLKGIMTfIU+HcDTxXtXJyaVrWSS9dNbH6FiuMM1xeDWHUVFN/Em7v8dLn7x2qq&#10;7cJ3qh8TPH/gT4QfD7Vfid8SvEVvpOg6JZPdanqF0TsijX2AJZicKqKCzMVVQSQD8bf8EuP2mv2j&#10;/ibpNvrPx4+P/h/xrZzaPcPqUdrpdrZzaXPbZJMK2MWyRHUHIlMbNtLRqFjPmeSH/goj8Hv2w/jd&#10;rP7OPxpnjnsdb1y0i8O6HqjPNp/lNeRweVJE0fktOgbzVch1YlVb5sqefFZj7PCzrUIOoou0raOK&#10;T1k762W+2xnHIMVTzBYfENR0T0aej81fU+efGvi74e/tV/tA6n4v/ZK0vVH0vxJrE17d6Drf2e3v&#10;NOuXm86VzFFOzbJJZJHV1kcfOclQAq/q9+x14cfw1PZzfE6aOHxHqtws0Gg6bMbprUJBIguZ2t3d&#10;Yo2AZQ0mEZsAlnxj5N+CX7J37P8ApGlwftA/s0rp/hnxvoV5dW/iLT9KvopJvDd5BI8c9usSNGzo&#10;CuRE21nibDBuRX0D+ydP8QvHnxM8XePNW8Q3XhzxXcaoEuGs282Kaw8pWgYw3MTZDk8PsRkSMqGb&#10;BYxTp5bJuvKMly200ad9mpdv61OzMc0xUakcvhNcs4u10+ZOK+Fp6+d1+h9e6jp7kZC8Yra+D+lS&#10;3P2qGWTYkMx247nGa4n9nz4x6P8AHvwPH4jtoYre+hij+3WKTqzRMQVYkKzeXiWOeMqWJVoXUnIN&#10;ee/ti/GrxH8KvDY8BeEPE15pN5r3z3GoaZK6XFlFkKsgZBlVZ8ZZWDKE6MCRXtYfEUZRWIWzWnT8&#10;z5Gtha3tPq8laWidz5f/AODgP4NfBHwt8dPD/jSHURbax40S3TxVJqqmaytUQ+TbXeGBVH2oUOGA&#10;IhThWJZvA/2w/id+zJ4E+DOj+BdQ/a78F+KbPUdZmu5rDwvpsakTfY47e2uSkEjRvbhxIJZC5k2v&#10;8izMCod+2doFj8Rv2TPHXjPwx44t7XxZougtb6k2j3enlZG81lVHSbMkS70kVcFZVVm+YjzC35r+&#10;Gf2f/iLff8If4tGtQw22uNGlnbxSNPLbwb/L+0kMAoXeWAGSQRyACCfNxFLCVpzrTajzPbzt09T6&#10;XL8ZmkqEMPSTlydbJ6Jq1/LWx798UvgL8RvGfwQ0XUk0+z0/4e+F9V1COa70yQ+WiyTI0QDkIrxb&#10;TuV8spLOQzBgT9E/8Ej7P4C6Z8aI/B9lazSaodEnvdN1CzR5kHkrvZnYDykBAC+YxUDcAW+bB9p+&#10;CtjqHg/9l/Uf2cfHHwk1TxF4P1zTZ7d9Y8wTs0jQSTJcAGF1+0LJEOCy7NyFX6IPhD9nL9pnx98P&#10;PGHh298CaB4f0i88M3tzB9oW3di9tMCjwPJlTHgM2CAGyQdwAryqPNiqK5Nk9l+vc+hxUaeHrTeI&#10;iuaS3/Rdj9s/2FvHmn6xP418F3FtcaHe2VwlxP4P1bEeoafdHzI5lliPzhSqW7rIBtZGTazA5PxL&#10;/wAFgP2EvDnwl8WwftC/CHRdL0PTfFTTHxCy3AjEOoKN5dEYYVJFJJ2HIYMcL1Py/wDtAf8ABTD9&#10;uX4u/FfVLj4VW1r4b07RbdtEa8j0u1W7eGKWVpIRebPO8gySysIldUG4Nt3bSNT9nz476P8AtEeP&#10;9B+G/wC09cal4qtbOFrSaxvL4SzWMLKNs9k8hXEyvuZXc7N4UsGXcG9utiI08E6MpJ2+9eqXY+Zw&#10;ODrLMliOVqMr+j06N23PU/2VJdC1H4cvH8QJrXVGtXhKRzuWWAoQVI8wlywxnczFs+nSl0j9tjxD&#10;8H/iJ4m0D4KeMLrSdLvNBMF01ncFVlk+0FmbC4BPzbTgcrwcjr8a/Hb4peOvgxeal8OvC+o6bZeS&#10;I55Lq81+E3d3bsm5I8iR1E/llN672KufLbaysR5L4r+LWseIBHaxi4tWkhRbzcHVlG0ny2xwQw56&#10;nI9jzyZTk+KoZh9Yk9Ht/melxRn2W4zKnhKS1Vr+q6fI+9vgv8aL/wAY+NZNa8Eawp868unk1C3g&#10;jVI7PzyTILcsFXIwmMAfK3QqMfsN/wAE5f2u2+Knhq3+FXjW/uGv7WORNGvtSb99fxxYLqDzvCBl&#10;AYlWI/h4r8Hf2G2ntPD2n6Xe35t7PUJGM3kyHfcKJCAisD0JKgYBw4b+6dv6leBdZj+DPw60f4se&#10;GfsFjc+H9satdQqVd3wCm7eF3fIMsGwCOh5U/Zxkuex+TzvGonfQ/UMJx8tFfB+u/wDBeb4F+CNS&#10;bwx4q+F/iCbULWGL7VNYqnkuzRq+UwzfLhuPmJx1weAVp7Op2K+s0u5/NT8ePjP+zjrMV1pv7I2t&#10;+LfB+i6lcbbzwHqWkQ/Z1VnhdnjvTfTz4JggzHIz5eN3UokggjxPA/ifT/h5cyWSzy6pJdxbZ7Wz&#10;gZvMjx/q2JXa3GQeo5+prw/RriH7fGZIF2q2dvPb07j866bQbTUNXkuI9G0V7pfLJuMYKxrkHd6A&#10;5A5z26YyDyVOWn1t3Z61CM68tFfokj7G/Yh/bK0L9nb4u3HjG58L6nY3EnhvUdOXTdOjFuqGW2kj&#10;VwNqnIaRWf5SQuCozkDm7TUtV+HdpafFbwRr3mourtFb3cckbyQySSpcKpYpvWVZoy244ZcIR6nm&#10;f2av2e/2hvivdLp/hLwJugl/dSNdPLEinqu6SNlZBzyRnI68k17n+0F+x98Xv2XfhjH4V+I/hSzj&#10;ur63hv5byyvmuIbgeYA+2Q7R+5i+YgAsdxGOpEZfnWX4TFuhUafPpfr8+67mHEPC+eZxlkZUHKKg&#10;+az0Uunqn2a0PW/gr+0RrOo+KLn43+Etf1HRbrUPFkc19dW0m1L9pVMcrSIcxujNbgmMALjbkcCv&#10;qZP2ivFXwz8S3FtL4ikkTxNJbXceoWF46s8KrJCJVeTaRJu25GCSVADL0PxX8B/DtvrX/BPzxB4n&#10;+1WMlx4e8V2vkw2dttlWGQks0r7iQASpBYBQqN1O4n1yT4leDPFWn2nhTXdOk8uwtYTNeQjZIkAg&#10;Um4ViuGEbDzNu6NcK3zMxC19Zwrh8jzbCulKkk6EnTtbs7x31+FxZ+O8dcbeIXh5nv1SrNVrqM6b&#10;n73I3FJ2el1fmXLJ22Pfvg7+0o37HXxB/ta51fVrjwvaw3VpqWn290GnSNr6+mUKoPygtPA4VdpI&#10;Q9Q1fPf7Vn/BXXVv2vfFx8I/BRri31i4uz4f0XwHq2kfarrWp5w0aETMpMLCWVEQJIjF8HaADuyf&#10;i9BqcnjHTPDF/q9vPbXVq1rdXlneBomCKoSZQct5n8TI+CCcHaTz8b/8FLfgR4S+HXxL0fW/hteR&#10;rpPjDS/tn2OJZMWVxDI1vMoZzmRWkUsrqSDvwOlVxhkmBj7KWGjyxXuuz67p2+9C8FuOs+zOtiYZ&#10;vW9rUk/aR5ld2bakrrTR2a69tD628S6b8W/iP8ItY+CPw/8ACK6tfXnhlbG2tftyQSzOsO4SYQlp&#10;ASSyswVWHIxyF5/9nT4D/G34b/ADRdP8VWf7tpGu7jSXsd15pTK5lZJDgskYb5ichTjkDFfVf/BG&#10;X9mT42+EP2TdH+Kfj/4lyS3l95d74d0xo4LxoNNliEqRSNjzQJo3WbykkQquwEq25R9KzfCF9P0i&#10;68TX/hDTTDebpYfEHh+YeWZC33RaTq/lNkkYRiNzli3p+I8TRziGHUMBCM2ndp/aVrWT6O/c/qbh&#10;zGYPD4j21eUo3Vlbpez1XU+WZ/i7eeGP2fLjxw+pahdaLp1rvksdI1K4tpLa+O5YpSIifNjdmji2&#10;MqoN5Jc/dr892+Jg1Dw19r0EqupS3lw99NI6rO8jSF/nAQKGxg/LkAY+o/cmD4SeDPCPw11iDWtH&#10;0n+zvF9jJaXl0/kr9rgbcNnkzQugZQ7biTIjOpfbhgq/kv8At2/sPfCr/gn9481bUdet/FPjLSvG&#10;uitL8PvE0Mm2XSpk+Zo5dsaRSEdW4CmE8KjFWr0uHMPUp4KPt48tWSTcb3t5X62M+Js1lmGK5qfw&#10;K6T2v5/5HmWl+LNcufCWoWtt4lsYIr2Pz7V1uNzgNIM4AJfkbjtBZlbv2Gp8M7vVrTWbrxr4asvt&#10;Fjprwafq2vR3JU2rTh/KdtpRm/1b9OhBJ5wp8F8UeO7v4baN4e1jx58LbxrPVLFpLLUpWljN8iBF&#10;jljkZPLkXcJFYLI5DqyuI3Rg+Hovx1N3q9sNJs5Fs3ul36bb7TJt+6Am377AkYUcn+HHUepTy+cc&#10;Q5NaX8jHFZ1RrZWqUZNTSS6307dLHqn7cfwF1fRtbfx94KW2vNDmjjku47MKHtJJG4BXjcrF85GS&#10;C7AgYBOL+zb8F9X+Ivhqe98TsbXT0mjEUUkZ3yDdzj5l2IcY3cnOcYrur7xKuo+HbeyvLyW8s2j/&#10;ANHkkuif3hPCuCcAqUA28euCeR6d+zt8P9Ss/B0kmveGNOtvD/iK6Mqa5eQvbzSXSNH+9WdZk2Iu&#10;NpSRZIyHbgkce17Sao8h8PDkjV5qnqe0/srfAnxjonirTvEnguSxtFmtUuNNujZwXCJA26JTCzu0&#10;ce0cbXjJBA+Xgbvef2x/2itO/Z++Beg6d4h8X299LceczWUlvBDcXW1Sq7dkIhX5nYE7QNuCFzjL&#10;fgLoWr+GvhRNf6Jb6tqzabdTMwW4/wBHTD7wRLErqIgDu5IGZTkA4B/On9rn9sr4d/EP9qa+8YST&#10;Q+JLDQ4zaaXa3WuMmlyzoDunaNgWlR5DuKhkWQICWKkg6YeXLUOSpS9teSJ/Ff7QGueNPEN14o1X&#10;xdHFcXkm+SOy0+KONeAAAFixnAGWJJY5LEsSSVS8M/8ABU/4k+FNEh8Paf4l8PxW9ruW3t7bwqvl&#10;W8e4lYY8EjYikIvP3VFFeh9cl/Icn9nR/m/A+AdJtru4u829nJN5cZZkSMtgAck47Dv6V9dfs9WG&#10;nfCr4caP4qutG0wrqkfnXF1ql1JHCq9QuIopZJGwPuqh4r57/Z28G/E/xH46t9R+Hvwx1rxMttII&#10;bxNI0ea68oSAqNxQEJ3xuwOD1wa+7v2eI4fA+qx/C3x9oSQzae4trqwuRiSzJzuU7gGU898Y7cdf&#10;keJK06dGPu3Sd3ruux+mcE4KliKzanaT0Wm22uu/U+sP2FPjDp/xA1N/Bdp8LdCh1L+wU1zR2tY5&#10;zHeweSJ4mCTQQy5ZSrLhDkOMV1fjjxN8ZP2/f2P/ABtpfxf+FjaJBoN9C2m623hGO1ewRLhYLhgj&#10;apJJcsttJcOqlIlc7fnRgMedfCPxt4X+E/7ZOhePfA+reHY7eyXyb641XWVgjT5WDK7hXKgHC42n&#10;BJ6Y5+oP2ov2orr4e/sz/EjxTdaDYan5NlbjTL7T2h23MlxNHFC6b42Wfy5JVbDIBIExld2R8DhZ&#10;L61H2MbObVr9H5s/SMww/wDs0vby5lBO/KrN+nnbbzPxz/ZY/bH0T4S6Lq3w28a3C/2bq+kPZTf6&#10;csO1yp2koWAcZHBOAA3Jyoqbxx8XbnxbY3FrH8VvD+lxJZyPv0jW7ZHmCIflLSSEE7QQEHzMTtXc&#10;zYPyFr3h+bw54m1LwfdTt5um6hNA7TR+WzbX28qc7DkD5eoJINQais6wqsEq/KAZGXGc47H0/Gv2&#10;rA1KeX4itVpLWpbm10uk0mrdfz0P5j4pyf8A1pxlCtjrc9FOKfKrtXWjvfXTtofVn7G2u/FX9oj4&#10;3N40vvFeha0vw/0u3uNSttd1OKyuLzTI5gnmRvc+XBNJDuQ+XI6u6ou0OVxXrWjXXg/9qX9qjwX4&#10;G+OvgvQNX8N6osb6ZrFl4kvLN7aylud7IIkZIUkJJ3qNqhHcq4baR8k/sCXuswftWeGfD/hmz+2X&#10;niFp9HhhWYoXa5heIc9M5bp0r7G/aa+Hl7+yj+1z8NfjfrGq6Lr1jqngex0qTw62oNM/lCxksryG&#10;UhTGgDeao8sFQecZ4PFWlPFZgo1Zy1jsm9e3zv3PpMFh6GX8P8mHhC0JJ/CtL/FbTquisft34c8B&#10;3PgZdW1PTF8rR9W02K4twoJeG4hTByvQZ+uDx6c0vgVrOi+IPh9rnhjWpYXELNNNDPMdwVs4faoO&#10;F3Y5GMHvXzH+xh8bviV8MfGmm/Arxfd6hdeFdctxp+k2l78j6Reiyjle3j3/ALwwLkoOQB8u0bSM&#10;9B4n+NC/BFrjxRb2My+U3l3S2oA438qxZsuuB6Hn65r4inmGFrRjUpP3dV/XdH19TA14uUJ76Nfo&#10;el/tJ614V8MeDdP+HWr6jcNqWoaiLLR7OFkiEkrqjMxcptwFK5YDG7uSc15H/wAFV/2V/wDhon9l&#10;SHwd4dhddd8H2B1Dw7ts2uJbuSKP57MCJDIRMoK7I9pd/LzxmnyfGPSPjL+0f4f+Mfh+K81jwo0P&#10;9oRLZ6XLfyWskaEPHJBCsm2USDAyCT8oGDlR9MXWqr4iSO8g8CXywTWe+ObUokhHPOzazGZDzyGQ&#10;EdODgV14Sp+9lUj0tb5HJiqfLSjTl1vf5n81niH4g6N4u+GegaRq/gHS9LvtJ/tKyh1LZbCMW9zN&#10;G0PmwfZpFuHjdLoebDAs7JKgMgighROY8NeHzpd2vgmy8Na1ZvrbQqdJvPiFb+X5hkUf6TZQQLOV&#10;OQfKULLtO5ScV+lR/wCCAPg6/wDiJ4mNz8U9ah8J6hrFzNp/hrT7MRyWsfmHyEa5lkk+0LGOheM7&#10;ioJ5BB9m+HP/AARU/Zd8Lx7B8PFmNxCEvZLiFJvPHGcq6lFBKg7VUIG5CivosXmWGclKmm20r2XX&#10;qeDhMHVjeM3s3bW/ofnT+yZ+zj49+Pvikz+F73RbXw+NQjWSGe9lhhvFwpWK1ErTTSbcSIzyDKeU&#10;3Lssip9p/tD/AAY1b4X+CtPufCPjbSdV0fWI4rKbwWzM0kisoZLqBvlBkhLIw2xZ2/fI619IaX/w&#10;SL/ZSvHs11jwTqarp6qtgLPxBd2C24AK4QWkkWMKxH04GBgV7b8Iv2HP2cvhBp0en+CPhpZ27xgF&#10;Lm5LXVwMYHM0xaToAPvV4n1nH/WFK/u9mv1PYrUMmlhUlFqp3T63107H5IfHvWPjHZeNNL13xL8N&#10;NZ8GrL5YvvBepbEudTso7SFIp5lW9gVraaSOeN4UcYKhy0hJSLjvBfwb/YA1zx/e+MPjR8L/AIq6&#10;7qniFbqXULNf7It7CC7nkZzNaxWeo+cojJxHG7yLj74cdP3us/AfgyIxtD4fgMka7PMljXgc4Gee&#10;Py61zPxg+OPwb/Z8+H+o+PvFDwyW+mxmSSHS1SWRsMqleBtXBIyWYAfkD1SxNSjdykor+vvOenRp&#10;1rU6dNy+7/LQ/NDwL4f/AGI9F8G6Xolp+xH41uIbKyjt4bjUPgV4Tvp5ERditJcPG7TMQBmR3ZmP&#10;LEsTRX2X4V/4KSyfEbQofGXgTwF4HGkXjyfYf7e8QtDebFkZP3iRxOgOVOMMQRg8ZwCvO/tzC/zP&#10;7n/met/YGO/59L/wJf5n8zvhLxJ8QYNP1DwT4U8WanZ2OrRg6pplnqMkUN6EBwJUVgsmMnGQepx1&#10;r0T9mHVPHXw68eSa7aPcaeyxKqxsuN7HDKxB5YY6dR83WuD+Guj302rxav8Aa5LO3EnlG9RSdrMM&#10;dByevbnHrzXqWq/D278D2bzab4plk1rT7c3FkklvmCW02guELk5xktsAIGxidpAz9Pjo+2oypaaq&#10;x8vltb6niYV3fR9HY+5f2cvGul/FPxXa+JfihoOoJqkN0v2fUrHTUk3gAAAPtJXBA44B5JPatn/g&#10;rB+1H408Zav4e+Buh6K7T+Ckg1yGa9eaWeT9yzPG6286wfKjAj91KyDLB4laQHpP+CZusfCz4wfD&#10;Lw3aa54y0fTde1aBo4tLv7iOOZ7lJDGvlGQAOXZWIhBMmAxAZULH5c/aN8ReKvCP/BQbxx4Vsb7T&#10;7ie+8QNp8cWp6X9rEiybI1jiQK2ZCW+XJUMBsLbWKt8BlGHk86nTqQtyJ23s+mnTufpXEGaSlkNO&#10;ph6t7yV2t1pfVd72PnT9rXxBovxK8XWPxStfCX9mXmqRNHqwmV/JnmiCjzEcKoZmV13AjcMJkDd8&#10;3m09l9n06SNJ5HZYW2kjAAH5H9DX1r8aPB7eLfDenxa94E1hTqGm3Emp6VqCpbS+H7i0mH+okZXE&#10;NrJ56yKGQSKWkjG5SHk+Q/E8ur6PqFxo11NhoZmWRlQjPPOAR909R0/Cvv8AByj7FQi9ulz8zxlS&#10;dbESq1l70tXpbX/g7vzKemy266vbSXGqvaRrIGa7jgLNEf7wUHnp6/iK+h/2evCnhPx58cvBUvxP&#10;utQ/sW6+bXDpl5HFdMqo4GxpY3UMWZANy7SSBkZ3D540/wAO+IL7SrrxFY+H7y40/T2jGoXkNu7Q&#10;2xc4QSOBhNx4XcQSelesaT4g1/wt4I03x7bhbjULW4ke3F1IzLGoHAboQflGMMCOCKrFOVk6crS2&#10;T7N7BgPYe0SxEbw0bXdLdH7Paz+2R+yPa/F7RtUu/h58RtS1P4f6JBY3HiHwnp9rMUe4EUws7l5l&#10;VGkVI4mDRv8A8t5AApzW34e/4K4/sFrrF3r1l8K/iM0eoQCK4W9SzltnXPUQvqLQox7lVBbjOcAV&#10;+MXws/bP8f8Awbj/ALI8O+F49UuHuo59NkvLtzHZMbc25KxrhDL5aIFkPK7MgZwV7X4a/Er4ZfES&#10;wm06KLULHWpCsdtb3W5pFmJxjeXw+5jghgMAEZyc18/heHY5bTdGmvdjqnvfvp0PfzDPsLjOSrTv&#10;eS1Wto7WWu5+x99/wWs/ZFSS1sk+EnxBUPGBA0ek6dsUDgYP20AdBx6Y4rWj/wCC0H7K1/abG8Bf&#10;EBSo+b/iU2PH5Xhr8ofG/g3wlpXiBrLw7dtHC0zpZrdbTLcqMtwCDnC5OByFAyTyxz/HWj+JfCHg&#10;aTxf4TsrPdAztPJcKQqqqbvmw64JAPO4DOM4FVTjGXwv8B16MqMYylrfs7n63aP/AMFT/wBkS7lz&#10;q1r4u0uOT5llvfD4ZWzzn9xJIf0710Vl/wAFQv2DPKw3xkuFK43Rv4U1U446fLasP/rV+BM37YPi&#10;9Lb7TP4aW4DbTuGryQfLjP8AtBcnJwW9Op61rf8Aa4udWuYxB4DnuJpF/wBXJ4kZfmxyM7eRj1x2&#10;4zXZHA1uW6POlicNGfK7n9BFj/wVk/YPe4h05PjjGu6RVh8zwhqalmY7cBjaDJyfXjPbivUPEnx4&#10;trLTJL7RNEW3jD/8hvxFILe0T0bGQXRugYNkZ+6eh/Ez9mH4Yt+0P8H/ABZrfg/DatH8Pb3UvDay&#10;XnyQalCyBSGztYqwfOVKnHTFfFfxL/bU/ap+MfiOy8UfEz44a7q1zpyKmnxyXXlwW21QMxwxbY0J&#10;AGWVQW6kk81isDisRpCaiurtdjli8Fho+9Fyl0V7L52P2b/bz/4LLeGvgF4chNvqN54x1LUVuFs9&#10;N8K37WmmGNLma1mJuXRtypLHIAPKkJCR7vkmSU/n9p3/AAVP/bY/a6+Ldn4Hhu/Ddl4ZWyvp/wDh&#10;A/7NcaXdRxWc8khum80XE77AZBmUKJY42VFwMfMfxH+Nfir4u+BLCy8Yizmu9NvXeO9azQT3PmRo&#10;pEkowz7REu1TnG5iMDg+xf8ABJjw9/wm3x41/wAG/wDCWXnh9dS8D6jD/a2nugcbgkflNkHMT+Z8&#10;68EgAZHWur+y8FgaEqzXPJLeWrOenmmNxVaNNe5FvaKsv82EPijWbWP7Os0yhchVTOAM9B8h/nRU&#10;zWlxau1tHcOFjdl+WRscH/dP8zRXz8qNJyb5X9x9xTxVZQS50eK/DfT9TuNT0/wpbaWmoQysk0+m&#10;3TMI2X7wJaMh8bcN8vOScDJNeu+JG+GOp+FbnwPpXjVbq80++W5trVYGjNrkt56MsrMQQFHyqz7i&#10;oIJJJH9Z8H/BLv8A4JpWsyXFv/wTw+BcUifdkj+EujKy/Qi2+tOT/gmJ/wAE1o9vl/8ABPX4HDy9&#10;xj2/CbR/l3DDY/0buOD619lKg5STv/w5+aqpaNj+P34m+Pbb4X2jeFvBGtLrMazxvb6xHcTI1p91&#10;3WJGZcAtnOVAyikFgTnvPgb4P8Y/tKftCeEZdd8PaxqE3iG8tZ5rzWY7tTfQi5jtzJHLGoPyMQPM&#10;37A2AxAGa/rI1T/gmR/wTd1uX7VrX/BPn4IXkvGZLr4UaPI3tybatDwv/wAE+P2CvAeqrrfgn9iP&#10;4R6LerHsW80n4b6XbyhfQMkAIHtWNfBudJqFlJrc0pYhw0ldxvex/H5+0/5Xwq+PHij4S+HYPsWn&#10;N4mmlVrpjJIqPtI3HG5htYEI2RjaSWPzHG+KXg2w+J2v2/ifwzEgmtYU+1JdQGH7TDEFH+qiVxGc&#10;ZJdmAI64bAP9iGvf8E2f+CdvivXpPFHib9gn4L6lqkmwSalqHwt0ia4faoVcyPbljhQFGTwAAOMV&#10;PY/8E7v+Cf2l2d7pmlfsL/B21t9SjVNSgt/hnpUaXagkhZVWDDgEnAYHGaVDC1KOHhFu8krN931Y&#10;SxFOpWcmtH0P5YPgf8APAeqfs0+NPGcl3ZWs8fhnxDeaHYGNl+3XFh/Zc3llfuuNk7NjnAUkgcZ+&#10;dF0P4n+IPh3qXiweHrG3sotTd4oWwha5DrJ5KRONsrKJoiIlBYowIVlDbf7MbH9gD9g7TNLj0XTP&#10;2J/hJb2MYuBHZwfDjTEiQTxrHPhVgwPMRER+PnVQGyAKzpv+CZ//AATkutNbRrj9gH4JvZtcGdrR&#10;vhXpBiMpVUL7Ps+CxVVXOM4VR2FOnhZQu273aZpUxcJ2SjZJNfefxWXMXi3wzrMN3r2g3ljM9hb3&#10;UMWoQvbNJBLCksUirgfu5IpEkRhlXRwwOGFWrHUIYHe40xfJlaVXRYm2qo9eMnPfg9hxX9pGr/8A&#10;BMj/AIJt+I7v+0PEX/BPn4I31wI1jE958KNHlcKAAFy1seAABjoKrL/wSu/4JhRvuH/BOL4Cg+o+&#10;D+if/I1d3xLX5nD8Ox/Jt8E/2hW+IWuxaJ8WF0trmzVW0m+aEBnmx+8Y/N/rGBGCAF+96AV6t8Zb&#10;7U7z9kDx5qmjTKPsM1uzOJMboJHWNsBVH9/HU5Geg4r+neP/AIJbf8EyY51uov8AgnV8CVlT/VyL&#10;8I9GDL9CLbIrVl/4J6/sETaHceFZ/wBiL4RSaZeIqXmnv8NdLaCdQ24B4/I2sAwBAIPPNcMsDH2q&#10;lHTyPW/tScsIqUlqm9fU/iF0rWjpt7b3lxZR3SwyK0lvPlo5lBGVYBunbgjr1rY8aa/4I13xneaj&#10;4G8Ir4f0u8mWSHTjcNMtoSPnVXkJfbnJUEkgYGSeT/aOv/BKX/glzsG7/gm18A//AAzuif8AyLQf&#10;+CVP/BL1cqv/AATe+AuG4Yf8Kf0XBHp/x613R92R5V5dT+eb/gmro3hvw/4mi+EnhD4jWOsiK11b&#10;SLzVLGPbbS3UkEkhCFWdZU3yoRJGzI67WQ4IFfmLrfw+17SfiXffDCKD7ZqdjrUumeXbhm8+ZJTF&#10;hR1OWHH1Ff24+Dv+Cf8A+wh8OpI3+H37FHwk0EwzedC2i/DfS7UxycDePLgGG4HPXgVW0L/gnT/w&#10;T58L+MT8QvDP7Cfwc03xB50sra5Y/DHSYbzzJQyyv5yW4fc4dwx3ZYOQc5NY06cqfM77mk6kanLd&#10;bH8YPxg+FXi34SaPp+ieNfC9zpc1xI0ls8l1G3nKo+dzGpLDO5NucbQG65O37Q/4N59F8KeI/j/4&#10;s0XUdNW68QN4bjOh/aNPkkQRCXM4LLwmQY+e+PY1/TJr/wDwTN/4JxeLL1tS8V/8E/8A4JancM7M&#10;0+ofCnSJnLN1OXtycnAye9b3wt/Yf/Yv+B17daj8Ev2Q/hf4OuLyNY7648K+AdN06S4QEkK5ghUu&#10;AScAk4JqcTRlicK6TerW+34F0a0aGKVSK0TvZu/42R/Kj+0J8PW+Fvx28Y/DfTpma30LxNe2MLXH&#10;+sKRzMg3YPXA596K/qj1v9gn9hnxJrN14h8R/sXfCfUNQvrh7i+vr74d6ZLNcTOdzyO7QFnZiSSx&#10;JJJyeaK5Y4Plilc9T+1ZPWx7DRRRXpHhhRRRQAVQ8TeI/D/hHQ7jxJ4p1q003T7OMyXV9fXCxQwo&#10;OrM7EBR7k1frkPjp8Nr74tfDW+8DaZrdvptxdSQSQ3t1ZyzLE0UyShtsU0Mgb5PldJUdGwysCorS&#10;lGnKolN2V9X5GGKlWhh5Sox5pW0Xd9DTsfHvgrUtB0/xRp/i7TZtM1RohpmoR30bQ3ZlIEYjcHa+&#10;8kbdpO7PGa1CVC4zivnW0/Yf+IUkMdvrn7RE14kKwNbquk3CLayxXr3IaMfbCrFlYK0soluXdfMk&#10;nckrWgf2U/ixFPbzw/tQXUn9mv5lnDeadO8VzIyorR3yi9U3UA27o4lMRRmO5pFJU98sLl/N7tf/&#10;AMlf+X+R4FPNM85W6uDt/wBvx17vf8Ls9d8S/Fb4Z+DdL1DXfFnxC0XTLLSbpLbVbq+1KKGO0mdU&#10;dIpWdgI2ZZY2CsQSJFIBDDN5vFvhaPRLfxLL4hsV0+6aEW1810ghl81lWLa2dp3s6quD8xYAZJFe&#10;J2/7GPiO18NQpF8Z1vvEFrrdlqltretaO90ks8Oj2umSPOguFkkkcQPMJFlR0kkU5Ypl6Xgv9jX4&#10;t+EBp+m2n7Vl8NMsY7fOn2+n3KlpUuYJZDue9f5HWJ02srN+/dmd8lWccLl7p39trfs+3ku4SzPP&#10;I1rfVbxa6Sjo76bvXT/h3sfQWna3o+q3F3Z6bqlvcTWFyLe+jhnV2t5TGkgjcA5RjHJG+04O11PQ&#10;gm00iHo4JFfO/wAP/wBjj4m+CfFGk+Ibn9py7ujaatFe6xbppcsf9rbLXTbYeaWunbzCmnsWkJJY&#10;3MgI2llfYtf2W/iBpvxSuvG1j8epLXRbvXG1KbR7bTZo5UJk8wqsouvL+b7j74X3R8AKwV1zqYXB&#10;xlaNZNW/llv22NqOZZrKmnPCtO9n78dF33/4J6tpfxG8Ba54rv8AwJo/jTSrrW9KjR9S0i31CN7m&#10;0VwCrSRAlkBBBBYAHI9a2gydCwFfPOr/ALInxWbxXr3iHwh+0Ra6I2q30tzZwWPh26AtvMvo7ohg&#10;NQ2fMqukn2dbcTtIZZhI4BrNb9lP9pm2fzYP2klm/wCJgkbR6j9tmjlshBKjPKiXMbSOzOv7sOgX&#10;aG8xioB0WDwM9qyXqnf8jGWb5xSupYRy1eqlG1r6db7bn0xvjA+8Pzqnba5o17qN1pNlq1vJdWez&#10;7ZbxzKzwbhld65yu4cjOMjmvCbb9jz4hT6P/AMIxq37Umv3tjCWSCRmnS8uYZLtLiVbuZLkeewC+&#10;RGypEI4nZCrg8WNK/ZK+Jul2mk2cf7SF9DDpNtYwra2NhLBAy27W/RPtRC70hZW5OfOfqMg5vC4N&#10;Oyr/APkr/wAjSOZ5vON/qlv+34v8n/XY96U7hnINSV5H+yb8OfjN8M/CmqaD8cPiNa+JNVkvraW2&#10;ubW8uJRDbrp9pBsPnsWDGaCdywIEjO0m1GkZF9crlr040arhGXMl1XX79T1sBiKmKwsas4ODe8XZ&#10;tdOmgUUUVidgUUUUAFFFFABTX6c06mv0oAbLjbtBwtfLfi/9iX4qa7431jxPovjnw7a2N74pi1y3&#10;064sWm8y9TUbeVLuRwqsJI7WJ4lVTg+YV3ICWP0H8W/Cms+OfhtrXhDw7rH9n3mo6fJBb3nzfuyw&#10;xyRyAemRyM5GelfP1z+yP8XPDlpqFl8FdJ8I+ErHUvD02mXWim8fULWXdFen5hPaFdhnmt2ZdmCE&#10;kzuyVb1ctqOjGUo1VGWm6unbX+tH52PleIqP1ipCnPDyqxSbvGTTTemn66ryTMeb9l79q/wn8Pdc&#10;sbr4t+L/ABKUhsP+Eb0/TPHLtqDMHaW6jluZDZLt8yWSNZd24wpGSmVSNbvhr9k39p+3ktfEcnxL&#10;+x3DQyyXWnyeKNRRJJpradHM6W7Isr+Y8BLh9w8tijggE6L/ALMn7UGnTxjwz8RdFsU07XtY1TQp&#10;FO5rOe+u9akaXD2zBm8u+sgVcMitFJgHAMm94h+HH7ejarrUfhj486GunyeYPD7XGmwrcQj7PcBD&#10;MRbMjkzG2ZtqqAqOAD/F6M8ZUle1Wn3vZq+ytorefrfc8GnllCMVz4atpZJKSdtG73bT8u1rHnmj&#10;fsW/tRWOk2uoan8RLO/1y302S2F7qXjLUZbojzNd8kNfLBHMxSPUrRRIqoQYpMKAqBrPjn9if9pD&#10;xJ4P8S6TF8cNXv59cjhij0rVvH9/9ijhFpLC0WYoFcYkkSR+Ctx5eGSMNgepeOPA37YOpfFq2vPA&#10;3xh0zT/BraWv2yzmsYXu1vH2xvsJt2HlRqvnoCxZ5XkRmWMp5fB2n7LH7Vdh4zh8Z6X8X9Os5tNW&#10;8bSbe0WNbaIymI+V5Jsykcb7D5hQK5PzBtxLU6WLqy1lWprS+z77aLTYMRleHhL93ha0tbP3kr93&#10;vro+ujtY7j4lfs+/EHxH4h8Y+I/CHjSPS73WvAunaNo81vetBLBcwPfl5GlSMyRAC6jKNG27cG3D&#10;AGeD8M/sm/tV6fZabJ4j+Pd5eXlrrCzXlxJ4u1DE9rFdQNEpRUSMsbdbhZAECyM67t2AyyfFD9k7&#10;42+JPjN4m8feBovCOn/29qi3UmvXE3mXV3aro1vZjTriCSydJLf7TD52DIQPlYKHGRH8W/gx/wAF&#10;GPG/hDWvBmk/GPwXJY61Fd2k0N7ZtGRYzRGMRZS2J8wZP7wEAg42ggGpoVJKEYxrwV0r8y1Wm2if&#10;9blYrD0pVpyq4Kq+VyS5ZaS1bvZuO/o0ujOXtf2C/wBpXR/7Ol8PfGOHR2gt44tSbw94glsrm8Ua&#10;boNtsFy1nKYlE2mTyHEbGRPLjO0SyGP06y/Zz+Omh/DDxX4Ns/izq2r3upa5Bd6Xfa14yvFubi3W&#10;RGlhe4gjT7CrgMqraxDYMZL5Iri/id+yh+1n8TPD0Gl614w8J309ibc6fJrVvBcPAqNpEpjZ105B&#10;InnWuoMV2Kr+ZAWX5QIum8QfA79s6x1nWtc+GHxc8O2d1fTTDT77WLP7VJDbnzWSDmDKoGaMhFYo&#10;hBba3zK7qVpVLXrwbXl2fdK5OFw8aMm44OslZ6cye610bSvf/gnafssfs9eI/gLF4n/4Svxrda9d&#10;69qlndf2leanc3Ek3l6ZZ28kkgndvLdp4Z2wrMBGYlzhFRPXq4P4J6L8cNFsdYHxw8W6fq1zdasZ&#10;dHGmQBFs7PyIlFux8tPMYSLKxkIG7fkKgwi94K8LGVKlTEOU5KT01W23yPuMqo0qOBjCnBwWukt1&#10;dtu+r667hRRRXMegFFFFABRRRQAUUZz0ooAKKM0UAFH4UUZHrQAUUUUAFFFFAGJ450HxN4h0b+zf&#10;Cnjefw/dNeQSSala2MNxIIVlVpI1WdWQF0DJvKtt3ZAJArjtL+GH7QFoNUGp/tPTXf2y8nbT2bwb&#10;ZR/2fA7JsjXbxI8ah9rvuBZlLo4XY3plFAHJ/Djwx8UfDX2q2+IXxSg8TQ7lTS5l8PpY3Ecas53X&#10;DRyGOeVgyAtHHAn7vKxruNdZRRQAUUUUAFFFFABQ3TpRQc44oAj/AApw47U1+hGfyrkfFuu/FLTt&#10;a1CDwt4UhvrNdBMmlyMyhn1D99+7fMi4jwsI4A5c8kA7ajH2krfmZ1anso8zTfpqdg/B5NIpxXkH&#10;h/Vv2wNT0PXrjVdM8Kaff2epX8OhQXFhM8eowAgWk7NHdN5APLMpDs2cYjK5bmdX1/8AbhtvhXce&#10;I5/D9qviL+27g2+i6bHBNi2MTRQR+YzbXQzvFKWIjZYkcMSR83ZHL5Sly88Vql8Xz+7z+88apnlO&#10;nTVT2NR6X0i72TSt69bdj6EySaMNjFeZaWv7Q6/Bvw6L2SM+MPtVn/wkDXEduVMfnDzzhCEUbMna&#10;mWA4DM3zF934h/aZisNUsbHwXoM94uoR2uj6hNcyRW7QmAlryWMF5MCUBfIBDYP38AtWX1WV2uZa&#10;O2/br6Hb/aEVGMnTmrpPbv0fn3PSuelHI6V5p4s8W/tJLZSXXgv4aaVIbaaa2e11S+CTXZBjEd3D&#10;5bsixt+9PlyOrlQmSjEqNvw94h+I2r210brToYTpuqNBJKdPfdqMaqc+XG0oEOWKBZDJIGCsSq5+&#10;WJUJRje6+TuVDH051OVRl842/M7Hd6inqcjNeU+F9U/aZ1LxbrGkeItC0/S9KstMsRo2sSRpcNqF&#10;w0Qa6LRRzAptf92o+UA5bLggD07Sftf9mW/2/wD13kr53T72OenvRWoui0rp6J6O++v39106lYXF&#10;fWrvklGza1Vtnb/hns+hYooorE7AooooAKKKKACiiigAooooAKMY6CiigA/CjGeooooAMY7UUUUA&#10;FHToKKKACiiigAooooAKKKKACiiigD//2VBLAwQKAAAAAAAAACEAHqCz96TuAACk7gAAFQAAAGRy&#10;cy9tZWRpYS9pbWFnZTQuanBlZ//Y/+AAEEpGSUYAAQEBANwA3AAA/9sAQwACAQEBAQECAQEBAgIC&#10;AgIEAwICAgIFBAQDBAYFBgYGBQYGBgcJCAYHCQcGBggLCAkKCgoKCgYICwwLCgwJCgoK/9sAQwEC&#10;AgICAgIFAwMFCgcGBwoKCgoKCgoKCgoKCgoKCgoKCgoKCgoKCgoKCgoKCgoKCgoKCgoKCgoKCgoK&#10;CgoKCgoK/8AAEQgB1QE5AwEiAAIRAQMRAf/EAB8AAAEFAQEBAQEBAAAAAAAAAAABAgMEBQYHCAkK&#10;C//EALUQAAIBAwMCBAMFBQQEAAABfQECAwAEEQUSITFBBhNRYQcicRQygZGhCCNCscEVUtHwJDNi&#10;coIJChYXGBkaJSYnKCkqNDU2Nzg5OkNERUZHSElKU1RVVldYWVpjZGVmZ2hpanN0dXZ3eHl6g4SF&#10;hoeIiYqSk5SVlpeYmZqio6Slpqeoqaqys7S1tre4ubrCw8TFxsfIycrS09TV1tfY2drh4uPk5ebn&#10;6Onq8fLz9PX29/j5+v/EAB8BAAMBAQEBAQEBAQEAAAAAAAABAgMEBQYHCAkKC//EALURAAIBAgQE&#10;AwQHBQQEAAECdwABAgMRBAUhMQYSQVEHYXETIjKBCBRCkaGxwQkjM1LwFWJy0QoWJDThJfEXGBka&#10;JicoKSo1Njc4OTpDREVGR0hJSlNUVVZXWFlaY2RlZmdoaWpzdHV2d3h5eoKDhIWGh4iJipKTlJWW&#10;l5iZmqKjpKWmp6ipqrKztLW2t7i5usLDxMXGx8jJytLT1NXW19jZ2uLj5OXm5+jp6vLz9PX29/j5&#10;+v/aAAwDAQACEQMRAD8A/fyiiigAooooAKKKKACiiigAooooAKKKKACiiigAooooAKKKKACiiigA&#10;ooooAKKKKACuE/ab/wCTePHX/Yoal/6SyV3dcJ+03/ybx46/7FDUv/SWSujB/wC9w/xL80cWZf8A&#10;Itrf4Jfkz8GqKKK/umn/AA16I/y8rfxZerCiiirMwooooAKKKKAOp+Bv/JbPB3/Y1ad/6Ux1++lv&#10;/qE/3RX4F/A3/ktng7/satO/9KY6/fS3/wBQn+6K/njxq/5GGF/wy/NH9dfRr/5FeP8A8cPyY+ii&#10;ivxI/poKKKKACiiigAooooAKKKKACiiigAooooAKKKKACiiigAooooAKKKKACiiigAooooAKKKKA&#10;CuE/ab/5N48df9ihqX/pLJXd1wn7Tf8Aybx46/7FDUv/AElkrowf+9w/xL80cWZf8i2t/gl+TPwa&#10;ooor+6af8NeiP8vK38WXqwoooqzMKKKKACiiigDqfgb/AMls8Hf9jVp3/pTHX76W/wDqE/3RX4F/&#10;A3/ktng7/satO/8ASmOv30t/9Qn+6K/njxq/5GGF/wAMvzR/XX0a/wDkV4//ABw/Jj6KKK/Ej+mg&#10;ooooAKKKKACiiigAooooAKKKKACiiigAooooAKKKKACiiigAooooAKKKKACiiigAooooAK4T9pv/&#10;AJN48df9ihqX/pLJXd1wn7Tf/JvHjr/sUNS/9JZK6MH/AL3D/EvzRxZl/wAi2t/gl+TPwaooor+6&#10;af8ADXoj/Lyt/Fl6sKKKKszCiiigAooooA6n4G/8ls8Hf9jVp3/pTHX76W/+oT/dFfgX8Df+S2eD&#10;v+xq07/0pjr99Lf/AFCf7or+ePGr/kYYX/DL80f119Gv/kV4/wDxw/Jj6KKK/Ej+mgooooAKKKKA&#10;CiiigAooooAKKKKACiiigAooooAKKKKACiiigAooooAKKKKACiiigAooooAK4T9pv/k3jx1/2KGp&#10;f+ksld3XCftN/wDJvHjr/sUNS/8ASWSujB/73D/EvzRxZl/yLa3+CX5M/BosQetbmlfDPx5rXiHT&#10;/CmleHZptQ1Sx+2afbLImZoPLaTeMtj7iMeSDx0zWE3/ANbivon4a+Kfg3pPjrwT8Yde+N2j2cGj&#10;+EG0++0d9Pv5L1LoWk8IUKlsYypMinfvC478Gv7NzbMsTl1GnKjByuntFvVR91abXZ/m9kuV4PNM&#10;RVjXqKHK09Wo6OVnv2Wp5qP2XfjyfD8fiVfh3N9lm0lNTtR9rgE11ZtGr+fDDv8ANmQKwLNGrBM4&#10;bHSr2tfs1ePNR8YW3hnwN4A1KxMmkWNwy+Itcso1aS4UeWVmZoov3pP7uIkyHpyRXfeGP2hPh1a/&#10;tG+DfHWq+NJho2i/DKy0WS4a2nYW9wmkmCSBV2Ftvns4yo2ksWBIJJ3P2gPi38F/j94Sh8C+HvjZ&#10;Do01npehymXWLO8jsbqS3svJmjJjid/MjYErlNrbjtYng/JS4g4mjiqPPQ0kruXJNqN3a0op+81b&#10;y36a3+yjw3wrLDV1Sr3lBpJOpBOdlduMmrRX37bs8P8ADf7Onxq8Vx302l+Bpo/7N1b+yrhNQuob&#10;R3v9rN9jiSd0ae4CqSYYgzgbcr8wz1F18BtN0n4NaBf6nobDxR4m8Qvp9vNN4stI47DbKsQR7MK0&#10;zMWY7ySCmBlQTg+q6X8ePhNqvw88K+CZfiH4PvLzwf4i1mTUPEvjvw5qV1e39vNcQyw31okQy0jA&#10;bGjlkV/3MZJCjK+L/EP4u2GsWGga1pGqi41bT/FmqarOrWkluA0tyk0T4Vzt3FSdqSEr03Zwa0oZ&#10;pxJmeKhSlB01GT2jOOyla7b2k0n0tdJpkVcp4VyjBzqwqe0k4LeUJWu481kr6xu1db2bTVj1rw9/&#10;wTr1jR/AWteM/F39oXmpWfiC70XR/DLWL202ryrAZIprRkMn2g5V8oMAKsjFx5RDedfHf9jv4hfA&#10;3SNS13xDo1/ZQ6beW8M0F+sJOJVOHWSORlfkAcLgHcAWCbm968M/tu/AK88WeDfFmt2OoRx+Ebia&#10;50KDSxKuqW11O0DXCyzz3iWzwzlZldPKbbEwWMqcsPPv2zP2udO+NHhq88OXOqNrGs6hrrXFzcT6&#10;b5A0qzjZjBZR5Cnemfnbad5JBwVUnyMmzTjapnUadeD5W/evHRK+y6Wsrt73fU9ziHJ+AaXDbrYS&#10;ovaRS5EmnzaauWl73drbJLoeHfAz/ktfg7/satO/9KY6/fW3/wBQn+6K/Av4G/8AJbPB3/Y1ad/6&#10;Ux1++lv/AKhP90V8v41f8jDC/wCGX5o/Sfo1/wDIrx/+OH5MfRRRX4kf00FFFFABRRRQAUUUUAFF&#10;FFABRRRQAUUUUAFFFFABRRRQAUUUUAFFFFABRRRQAUUUUAFFFFABXCftN/8AJvHjr/sUNS/9JZK7&#10;uuE/abP/ABjv46J/6FHUv/SWSujB/wC9w/xL80cWZf8AItrf4Jfkz8GskHOK77w34a+A154NtdY8&#10;XeL9SsdWk1CCFtPtZlm3wnIluCfJHkhWxhCXJAONwII4Hj15oYA96/trEUfrVGCjVcbW2a102sf5&#10;nYetLC15udHnTutU9Nd9LHZ3vgj4V2ZY2/xKupvLtZJvs8mlwK0jLKiGFXjunQEjzmDfxCNNqv5q&#10;gWLLwf8ABfxNd6bFp3jzUNDhdX/ti41aOK48hizlSiqYmYBFAbG47jwOQDwg56CisPqVZ2f1qV1s&#10;/dS+61n8zojjKMb/AOyqz6e9f773O+1b4b/BbTba0a1+ONxdSSAm9trfw9EWt9pkDYZrsRyD92Co&#10;VgzCRcDPAx/+EZ+HH/CXXmlJ8Q5G0eOF2sdVbTmWSRtgZVaEMwGTlSN+M85xXM8dqPl7mrpYatCL&#10;58S5aW2ireei3X/DmdfFUqllDDKNmnpzP5at6M7e5+HXwtbQrG/0n41RTX0yOb+zutI8lbUh2UKH&#10;84s+VUyDCY28f6xkjet4i8HfDPR/A41nR/ibJqGuf2g0E2jNpYjEaD/lssqyyJIp6DGPXpjPI5Hc&#10;0dTiiGGrRkm8Q3Z/3FfydktPTXzCpiKcotRwyWlr+87eerOp+Bv/ACWzwd/2NWnf+lMdfvpb/wCo&#10;T/dFfgV8Djj41+Dyf+hq0/8A9KY6/fS1P+jx/wC6K/DfGmSlmGFt/LL80f1F9G2Mo5Xjrq3vw/Jk&#10;lFFFfiZ/TAUUUUAFFFFABRRRQAUUUUAFFFFABRRRQAUUUUAFFFFABRRRmgAooz3ooAKKKKACiiig&#10;AooooAa5PYVDf2lpqFpJY31qk0MyFJopFDK6kYKkHggjsetTSAEcigjPAWi9tRSXMrM5JfgT8E88&#10;/CXw3+Ghwf8AxFL/AMKJ+CX/AESXw5/4JIP/AIiut5HAFG7/ADmt/rWK/wCfkvvZxf2bl3/PmP8A&#10;4Cv8jkv+FEfBHp/wqXw3/wCCOD/4ij/hRHwR6f8ACpfDf/gjg/8AiK63J9P1pN3+c0/reK/5+S+9&#10;h/ZuW/8APmP/AICv8jk/+FEfBHp/wqXw3/4I4P8A4ij/AIUR8Een/CpfDf8A4I4P/iK63d/nNG7/&#10;ADmj61iv+fkvvYf2blv/AD5j/wCAr/I5L/hRHwR6f8Kl8N/+COD/AOIo/wCFEfBE/wDNJfDf/gjg&#10;/wDiK60MT0H60Z7H+dH1rFf8/Jfew/s3Lf8AnzH/AMBX+Rydr8Efg7ZXUd7Z/Czw9HNE4eKSPR4F&#10;ZGByCCFyCD3rqkXAwo6UuBnGf0pc8fLWdStUqfHJv1dzejhsPh7+ygo37JL8haKM0ZrM3CiiigBv&#10;DDkUAqowDXx7c/tC/tCaBbQQ+I/i5ajUNQ2G3hi0e3aGCTYrGAlYyWOCDkE8OG3YIxl61+1V8e9N&#10;t1+z/Fqze+WMb459JiS03blyHYRs0RwTlmcgjspwK6o4OrKN01/XyOX63TvZpn2t1NGeeeK/L349&#10;/t4ftp6JK9p4A/aJtYr5dxa1s9G0g28RUuPKad0mUvnGQMlduGAIcD5b1H/gsn/wU2P2zxFD8fbh&#10;jZr5S+HrHwbosjXjIhd5ECQSyQABWyXZwygsijha8nMcV/ZdvaxbT6qz/UJYqEY3aZ+8obHG2lHJ&#10;21+Etj/wW3/bg8LQaRL8Qf2j5li1CMbrhdC0JtlxE1sHiZ47Xy3XMp80wGZ081VVEZX2X9X/AOCy&#10;f7e1xqen6Hov7R10819dGMXkPg3SlslbYxZTM1mzRhANzHY5AGcEZz5ceI8DKOzXa6WvpqFHGUat&#10;9bW79fQ/cticYNAC421+OfwF/wCCmH7f0ni6LV/jD8dPEV5pJkeOHS9P8H+GpBMVuCG8x4yhjbbg&#10;Da5BVCSFYha+jtE/bz/aJuNEvriy8Rtq01rfRGK1ns7WOdIHzt+0PBbso3NgARxEgfeK4zXpYbMM&#10;PiY3jp62OuKcocyPv7OeSKFK18H2v7fX7RAs10+9S2m1P7Upkgs1LyRx88eWLIsNzr5YZwgKsZFL&#10;lQjcnpn7R/8AwUd8S6zqen+GPi3Z3Cy3bSaXdf2Na+QlvvIUHNijZwejHPyj5jzmquKjTsknL06e&#10;tzWjSVV/El6n6PE0gKjgV+f0Pxb/AOCqlj4euLW18WaTqWsJcDbJfaVYx23kvHjrGqt5kbDfgqUI&#10;kXBcgpWvD+1r/wAFANUFraN8K7eJZpC7XWg6zY3MscCuUIaO7ggUudpPB24YDIIG7aNVS6NfImUO&#10;XZ3PuukJb+7XxdF+2P8Atr6J4o/s3xh+z5aw6CuY4dbt/GNnLdySEYi32gtUWMu2F+WVwpI5YGvN&#10;/iB+15+3Rod0PH+kePnS1mvvs8Xgy+0nTre2gDOiqzajFb3ZKgN0Ef3lcsygAGamIhT3v9wU6cqm&#10;x+jR3dqac96/L3xN/wAFS/28LPTtPsLTwT4Ltp7wuLfWB4vMy70LLsltzpMe4FsdHQsBkFehj/Zh&#10;/wCCgn7bfxgurzSPH3x68PaReW8ipZ/Y9HW9TUk+fzWjP9nwbJEVVYBgAxJ4ABFYTzClGSSTZ1Qw&#10;NeUeZ6Luz9RgPl5FLuGOtfBifHH9t/xJ4Nks/BH7RmnLqy3kif8AE08J20cxRT1A2BdpH8Qjc52g&#10;7fmx0Phf4uftb2XxCjvPGXx7+1aHbaHBJcWNhoOm7Xuo40EqsdvmhnO9gqHG4OAVVFDarEKUvhZj&#10;9X92/Mvx/wAj7T5PINBzjivmmf8Aad8caTFH/aniG3kkkkVIYhGvmTk85UCEDAHVumeME9cPV/2t&#10;vH3g8Lpd94v/ALQvJsta/aFgtjLnJVD/AKP8jfdUDBJJ43Zymkq1OMbt2M40aknZI+sBxy1KGB6V&#10;8WeBP2rf2sPFWvx393DpNtpSrL9ogGuwTTKykYB2WPXGfu5HPJra8aftX/He7+HurXnw20u4utTW&#10;xmi01muII3e4J2b0aSzMJdG4VHIR/wCJlGGqVXpy1HKjUi7WPrgfKeTRu75r418N/tT/ALalhodr&#10;p2s/B+71K7gsYw+pNq1orahIF+aTYtpGkZYjdjC43YA4rLs/jx/wUJ8c311qEdlH4R0+1vMRw3Nr&#10;BeXM0Z2DmOO1f5QdxyCG6gr0YEsRCMb2HGi5S5bo+31JNLXwPf8Ax+/4KVaFFHJqEtjcT/2usbad&#10;b2dtDILUMu8hzBIkrlSxUloQxA4Ucn6I0j40+Lr6GOSXxA0JeIOv2uOCPgg8N8pAIx69qKeIjUje&#10;zXqE6LhK10/Q9vJI6EUnzdS1fOuj/Gr42SzXEOoapDcRm7kGn3Wlm3mheHI2b32jD4zngAkZAIIq&#10;HxZ8bPjRHOfD+ga/Ks0ke5r7+zYHER3p8qnG0MV3/K645yCMc17WPLclU2+p9IZweTTq+T/EHxT/&#10;AGtNC8Shrbx9bzaTPaCCOSbQ95FyWwzL5dspBB4UtuU+j5BHa+B/i/8AFa08Ow2Xja/vLvUraEi7&#10;vLbS02TkE4YARqATxkAcHPGOamniI1G1ZqxVSi6aTun6HvdFfG+r/tiftV3HxCW88M/BvXp/BrWl&#10;9bRxxabZ/wBpT31tdrH9qV/Pa3FlLFJuiVylwxjLbNu4L6Z4Y+P/AIz8T+GU8Q3a6jo8gby7mx1T&#10;T4ftNvIACRJHGHGM9CpYHtmtPaRI9nI964Y460Njoa+IfiR/wUD+Ivw6u74a9Y+NbWGG4+a4fwOj&#10;W8UII/eCVFbKlQ2GPfAwCQK8j/ZB/wCCjn7Wnxn/AGu/Hvw78ZeMbr/hGdI8KWl7ocMmkaev76WY&#10;tv3xRbz+6ZU2ueNmcZyx0wqeMxCow3ffYyxk44LDSr1Nl23P06ORwTSfKO9fH3iD9pL9oG2+J+k6&#10;Lp3juQafNoOoT3kP9mWpBnSazWI7jFu4WSXgEA55zgYwfC/7SP7UF18StSttS+Lss2m29sWt7NdH&#10;sVVX+Xq32feeG/vdR+Fe7/q/jI7uP3v/ACPmf9a8vcrKMvuX+Z9wDZjNAC5r4d+HP7U/7S+oeL/E&#10;1hr/AMTHuLa18ptNQ6NaKIgS4OCsILdBnOcdqw/2Sv2yf2nPiDrfj6H4h/E2S/j0jxH9k0qL+x7O&#10;IQQjf08uBS2cD724+9EeH8bK9nHTzf8AkEuLMvjy3jLXyX+Z9/nI5LfpSbv9r9K+X/D37Qfxc1Lz&#10;57nxd8v2iRYlWzg4UHAzmPj/AD1qh/w1b8Rv+h1T/wAB7b/4ispZLioys3H73/kbR4mwEle0vuX+&#10;Z86/Eu11rwJ4om8NTaHHLarLD9luPt3yS70jIfaoLSNnCnaJHbY5VtuQdHQLrwv4T8O6rF4j0LSL&#10;jTL/AE/7PJJbWAktg5OwlreSZVkUhtgxvYNJuOCgFd58QvA1jqGi29tdiPRdLtr4hm/sdopLZnRJ&#10;AokuGVXLAgGYogVVIO07sefHw9e+CbnVr2ySHXo4GaEWLebcW1xbYxH8rBlAbcy71ZumcAcLUK3M&#10;uXudcqfK7nG/EbTpfGXw7js9Sn0/UNMvLaTypIoMQxiOcgokTbGLZTauYhHkggr8pPyb8a/gR4k0&#10;uG98Q+CbFbu6/s1ja2v2Z0hUnd5fy4VUaNjuVjtYEkgqPmr7J1PQj4u8G295ceAPD+jyaZbzCxe8&#10;sYYZEWV/MO5oYgsCO23dGnycjBbaprM1vStPhuI5rvRrG8sWG3zrXzvKkjxgbycx7c7htJbBPy4w&#10;QM8TgKeOpunWW6I5vdsfmt8P/H/i21+IkWj2fw91LXPDenXEksmn/brGKbQZAFMwbaPtEriSMtia&#10;WIHMTNyxWuj8a+O5fGptdGmu7CHT7rc9tqTapPHOtsit5R+1PbiGQB9ysUWUbWxtcZavc/jr+zJ4&#10;V8Y6rN440fR7qCawmY2d1p1izSwSfMdvyoDtDFW2jpub7vOfm++0DxTaeKNVt/G/w70exWTdBpvi&#10;zVNHfU51eVM5hlKfZlUPgrbyAhBnAUnePzHOMhllNT2i1gutv6+8xlh4/EXPhd8ddW0PxP52j+Nt&#10;O1jULWxMH2ZXu5WjUW0TNLPHOYlSSJpDEAP3jJazBoljiV3+pNB+N+i22sW2u+NPi7o8UiW8LXM9&#10;joc8Cxjd8gkLuNyldm3Kp8xzkg7R4/8AAr9iuw1VJtX8NX+oeH7rVLySfS/FGvRxXF1a4nHmhl2O&#10;sqyrtK7pW2ghiAUJb374J/sp/Cz41eCV8U6F8Xb7U7/TdWms9SkWC02Jcwy7XjePyUKjK5DbULqw&#10;IIBGZwtDEUkqlLZ97n1WDhTp0bybu1/VjqtS8beCL/Wv+FgeE/GV9ea5faO1tcNJoMUsdxZxTifp&#10;JFDOCpkZgwLgMrDaAfm9O+BfxV+J9zY/a/DF5b+ILFp98d9J4euLSWGEts2So19Mu4MSu8MOVBAx&#10;jGLL+y78L9OvLOz8ReKNfFvdSNGwaC1dljAKuqytEylfnBCsGI2kk5KCufl+CXxp+E2v6H45/Z8+&#10;P+tW2kPqI0/WNJ1y3k1DzVkuGWKY4kWOLaEXJXIbdnkg17eB+tKpeol6/cXVjR5fdv8AcfR/iH4p&#10;fGTQYLeLVfC2n2K6lfR2dndXCrJG0zt8qgR3G4krvODt+YBRncGrlZ9Q/af8OaLIkHiCxuLj+1JH&#10;mMUkSymMkN5UEkloylFO4KJAxwfv5zWn4h8IfFDx1Fbaf48+Jml22nWt1DcWq2ejl5PtkJ8yGcH5&#10;fLZZFBIIZSFAxknN7Uvh98UhBLK/x9uLSFrMsLGTw7ZbIZMbdys6u5z1weMt8o7D3fiOK0ovQ5HR&#10;fEf7QPxC0xdb8PfHG0h02O8EYku7ewZZsSbWzJHbspGeNoIbIwN2QKx/ix8P/FnhHw3aWnib4l2l&#10;lfSTLqOmXFvpAeKWVXUxIYWePcyllYKJYs/MM4Rnbzr40/GL4ofsbeMfD/wm0HU9WutD17R5byz1&#10;IWdsfNvFkKS28zSwSHL+Yj78r1VfkVWNeJfFn4+/tefEHQdJm8O+PIbW+09g9ncakYGglXIy0iRx&#10;J5rEr/F8ueecnHi47MMJh5ezqSfN8/0PawOWY3ExVSnG8fkfTGrfDG8lstb8feKrW8v5rdW8uOPT&#10;bfTxHDgt53N1KX/eEEhWUlM4ViPm5U/HD4L+DdUuvD3jHR/FF9BZ3WdLnstFso7eKYRgoJZdwd25&#10;JGURsDJVgVevjf4t/tY/8FMfDM154o8ReLNJ1KZLN3ZrWxihZIxyrxqsa42HBVmDKO6nAr60+AMO&#10;tfGT9n7w18TvifoM32XXtH0XU9ZsP7W8toJWsRGrrH828kDy95UOQmepLDnp1KeIu8Nv1v8A0jql&#10;CthrRxKdvKx2Hh79pL4XzCTxj4cn1ossC27NqFrCI/OkXLMCj4CqwIG5QTkcsBg6Gg/tV6PdQTWb&#10;ay0t5e3SyTySaFJLGnmrwdjXg8zkP/tYQZbkKmj4y/Zl+HXjPT7jw7pd42jWv2WOWC4tWO+12huN&#10;sgKmNgcsGYsSQQeN1V5f2ZfA/wAJtEs/EWpPea9c3+s6fpV7Zo88MEfn3q2yzxpGzuCFuFfDOykr&#10;geWCSNJUc09pHltbrc5o1sr5JKSle+m39ep6Z4V8P+P73VI9b1PxNoOoWNuwSBbnw9JCx3SdSftT&#10;j5eBtILFu69Knm/ZW0PWPEUXxDtRqtvqmoxtJe6PbrZIiZfe+7rlfMkbdsZ8mQsckKK6bwX8N9V8&#10;PxWcen+Pk81F3ag11pkTG4bnO3LgxqxOSpLcjgjrXaf2T4iuYr6+svFwWRoI009baGOM220sSNzi&#10;UHeSmS6PgoxXAY16U8OpRtNXPMhiKkJXi7HL6P4OHhHQY/DNl4cn0+GOPLX0MltuZhjdkGXq/PAX&#10;H860Lvwm91FYvomjSW81lI0sCXn2dzGWH3lG/qeTx8w+XtndJb6L428Q6ZPpXivx/wDvZCW8qbS7&#10;aRIdrcDiMbv4SD14HA5zZtdB8c6Vbw2+pfEaCby2j3XEmlLFNKMj5SAxRdx4LBQduQME7q0jTjay&#10;6EyrVZatjPDniH4gajd3VvBo1rDY2sjrGlxMjXBkB+ZRtfBQkfLuCcEHPOBaT4kXugXlnD400prH&#10;7ZcxxQxyeQdzO6xKAVnPJeSNcYJJcAZ5NZ0ng3xNb3q3tn8TPLunkTzIbrSUaKVhnL4RVbJ9AQMg&#10;YwSScy60/Svib4Ysdd13xTCk/lMLDU7eyVmspC6sJIzJvQspiVl3Rt8yj6VXKiby7HceMtKOo3Fv&#10;ei38xrOf7RA9qFLFtv3SHdd3tjr2xwaf4V8ST6xpFpqB0dlW4yZJGYKEwcZZT83rxjOcDHpg6JJq&#10;OkTS6Vd/EW41Lb88dxeQwGaOM54kESKvBU4wgyCM5Iya/jLxPqfgbwQviqwWTVPss0INna2axySq&#10;8iqdpMiqpAbPJCkDkqORMvdRUYyl0Ohn8eeH9Pvo9D1byYbxYRK1u+7KxklQ58tXHO30xnjI61Vt&#10;/HXheDVFjfUU23kogtY2LcyBGbbtHQkKTyB06965vQ76x8X6jHd3stxZ6tfQ7bq35ZbYqOVVigBU&#10;qmTsJYEgtkHjoJfh34LXULPWz9omurRhJbs0y7YZcMvmLheTh2HOR7DkmE5PVFcqW+5qDWtUt5JZ&#10;J9HXy1/1cizklhhemExnO/v0UeuA7TdYudXtYNUtLW1azmJ8yRtQYFMEjkCPkgjHDe3Hard3Ms8n&#10;2JZW8mazbzJpJAsyZOFICqBhgH+YcZXgVF4c0T/hF9At9BW9vL5LeIRq7ND5jkty5IRV4B9AfXcx&#10;5qMZLUmXKeXfsuXV54O+H8H7N1t4fWPxL8O9P0uyv9Lk1aJPN0+W2/0e9Ty94UOY5ozGfmEsEgDM&#10;myR++1PR/OEz6z4fnuLq8aH7VbxRzMiiNTgJLwoOeC+5QeOBt5q6J8LbXwr8Uda+K1vqEI1bXdDs&#10;7bUppLbbDLJatP5UzJu37lSXb8kqggcgHBMmjftA/CrV9AtdTbUGgivL+S3sGvmjjeeRZGXCAtgs&#10;dpZRnlQSKJS195lQjKXwo4n4v/8ACQatY+IYdL0ldNs20Ddb3dnqLTXRZo/33m24UAKE3LkyyqCF&#10;YbeWHyf/AME2vFun+O/jp8XvFf2C4W6juLSwlmmm3sfIDRHdliysWjLbew/Cvp/9pj4i+AR4F1TT&#10;dQ16Lz57OT7KZrXzt0oVWOEidmAIZcZIyM+4Pxh/wSDjv7z4lftAa0LixiFj8SLq0vF+xyNJODLO&#10;wKMHCRjdhsAScZGVzk+nkclVzWCi7+jPJ4jjKnktSUlbRbq3X8T7RF1FdePri1Zf+PXR4nik6f62&#10;Rwy56H/Ug+2R61leErm3m8QatMW3NGwVmxnr29f4a8j/AGrLHxbeeJIda0n4cate2FpoPm3mraL8&#10;TNS0SRMSykxNDY4aZQqhwTuJL4C8c+Y3HhDxn4b0uXXk+F3iyGGVUnuJV+PniFmkyAAzKI2Zjggd&#10;CQPxr9Cqe2Umoxul6/5H5LCrh+VOcrN69/Tqj6n8BpZxprOoxvG0gkZJNv3sZLD+feuY/ZEn0XW/&#10;C+veMtBkzHqviCVt3GGCovzfX5q8P874ifDvS5r6P4RanbwzTxvdEfGfWpvPkdlVWcfYXZuduSQc&#10;Dk4AyPcv2O9fl8TfAKPxNffDFfCF/calfHUtHXWTqG25SVkkkM/lRCRmKZLBME926kp1anvQmrdt&#10;/wDJBKnTqSjOnO/Le606np3hIfZ9JILBmZWZs46kmvzx/wCEu+MX/P1L/wB+z/jX39eavD4Z+Heo&#10;a7c288y2OkzXEkNnjzZAkbOVTPG8jgZ4z1r4o/4an+FH/RFPip/4Rdt/8h1hNvndk36XZ1QjF00p&#10;NL5r/M+r/iV44t/GHiqaW5062sfCcNnFPo+sWesPEbvEzwOsltEsiiBGRSrlU3bwcYBZcn+wdMvd&#10;EtZ7W9ll0vS7jFndySXMt7OWfzDh8IVRRvBQSAkNglkPFP4h6l4c8K63a6hPpuqW9nqOo22lx6na&#10;6VHc2MbGAhneeMtH5W/y1ViQUbhhhWas7xPDDot6lzcalrEa+eEkt1WRpZUKgpFuMf70tt+U84JU&#10;B/mOflMO6fLdbo/SKvNzWKU2ueEtD1uz0QXKx7dsNndapau888IyhY4LsuWjZQMYdUJLDYcWtVvt&#10;UnuLi3u5Z7y5tmXH9m6a1ncS/LtwryzcDDHJVmyOQeCpsx+JkgN1FqHhOzh8lVLfYYreb7JODskj&#10;jkZyBKoXZ8rEARIAEClnzbvwx4Vt/smq6VcXialPstZLPWJnc3Cod3ll2lZd4+ZtqZYHp1zXZFvm&#10;1ehzy+HQq3Ohyq1rqd/rEc1pcTTSWrpGzeRy2MSRhonlDB16Kcl8OwVVr5q/bC8KpqUMMFhrV5bX&#10;kNq8r2bQzSsoJwGuEjkZ3QHlsNgrw2BwfY7aK38d6k3iaBI7fS49Pe11qWW8i/0ieOZ3jYGMxONq&#10;OxWSNdzBwwCszCWW/i8GXOnXGrad4qtbOz1CNB9osb1rxvtQX5d5kjPlnB4ZccdVxlq8/MsLSzDB&#10;yovrfUrlfLqfKPhHTvs+j/ZNd+M/ifUG121lk+xzeLb3T7ZQrK4MKWpE5QfOscku4Hadz7hHXWeD&#10;pfDUuup4A8E/Evx74ft9YZY216PV7gSxNuOZtySmaXL7srLIS33h1BPL/E3xCPB3ibT9F8QapoHi&#10;K01aa4u4vstxEyia3jNxGzJz5TpiWaSRFLHAXajtHu6D4U658Q9C0a8n07w9o9xB9uWeCbSYHLSK&#10;q7VMm1Y3Egw0Z/dwn5cFfvE/j9Kri6OJ9hOXw366adrHsZPKVfEcktrddD2zUtL+LPwCtLPTPAPx&#10;f8SeMrO+nVry81a8ub25vzGdwSRblZmgXzG4S1eISDLOCS0ddx8I7S++IXj7SbV9U8ZaUbjUpG1h&#10;ta16f7LZS7fNEcEc0pR4yRwfK3Rj5QFUADz7wd4n+JF34jtdAgspvDMM0yxt5kkkttKDmUQRsiss&#10;PzfNmNixByNwJNe/+G9I0bw74v0fURr10ljcL9n1CxhmnuI/OLMftCO7NIN3TAVT82ckV9flinWj&#10;zN7HqYyMaNode6Z6T4ktdIhgmgt/iQ0N9AUKWNnrNt874OxPL2ZfecKqshyMkYYBq1/Avw28DDSr&#10;PxF4o8e+JW1Aw28s0OoeNr2HyZBGD5T28UqRjGckMmTwSWwCNnwX4m+HVwG03w99jBhlkkuVj010&#10;2tg5zmNS2/5uedxDdTmtu21T4ezwy2Ml7pIiUeXPbtAFUgRhgu1lwVC9x8uAfQ492/vHnnw/+3R8&#10;O9a1b40afdaJ4ivte0/UofN0q1u5pLtIlbdvEIYvlR5W/wDQDnJ8l+EvgLx/46+J+l2GrWCnRbjU&#10;Adaa+0OHyVTy3IiViE2bpMIPKwVCt0Xr96eENU8LzfEfXrGdbK50O2khn8Ox3FnLJ9mkeHDxQh4z&#10;HsYgsPJYbd20quATe8Mal8CdfmUeE/h7a39vHbFI9Si0nbaRoEVREjS4XBAVQqAgFcHFeDWyelWx&#10;XtZTb12e3oe3RzqrQwvsYxS8+vqfP7/AbwTqngW+060jsTrS6bI0FjDbny4owD5Yd5UaKNd3ALuN&#10;3pmu0+Ef7HPwY07wh4a8QfETQdUj16fSYSdLuvEUtv8A2cHVZzY7LaRIpVhLMgyCdowS3er8bfjH&#10;qeq6vdfDP4LfAzXLXWtLuIpodbdNHt9NYg7jBI73LTgOSY8rCzhnyB1z5H8cf+Crdz8MfG0vw+8Y&#10;fs9/Gi2vLff5w0y3tGtZo1G3fDI16rvETGNuUTcpGVDfIOynTwtHa39f5HJUq4iv8TPoDf4E0bXZ&#10;vCd9rWnyeH/MZ4ZBrJLIwc/K8jlWD7lO5vnJ2ffGNtcH+3H+0N8J/gP+zJ4j+OWgarpOrap4bwmg&#10;QR6stwj6lNKPLWceYN6pK4lYbtyqXZcck1f2a/2m9O/aUXUrnTvhr480K1s7VWuLrxh9n+y3QUEh&#10;vKtr24UHg5dlQAgjNfHn/BxB4W+MHjD4SfC5/Bng+ax0C+8XzW2s3Ra3V5LvyH+yf6qVsokUd4WJ&#10;GE/dAkEgV2c1ONPmVmccYuVRRtr5dT5O8T/t7/tGftA65qPir4m/GTW2muJAbHR7HUzaWi4OQEt4&#10;3RABkgHDNnBJY819FfsDftXftUav8YtH+CvxH+OeqT/23Y3NrYw30EUl0rQN58cUs+zzCojWUKxb&#10;hpcDP3j0v7LP7PH7NX7MWm3g1zxJpuqa5o9njxJq2pX7XskI/iZolB8leeAFPHqa8y+N/wAG1+FX&#10;7VXw1/bh/Zd+KEnizwv4p1meP7R4WaZvsF1BGrNbKUIYiSN5jgLlViYYPQ+PLMY1JOFml3/rufRR&#10;yuUKcZ3Tfb+ux+m3gGD4tr4xs9K+IHjm/mhu5pIptU0tRE8FrEMxJLcQpnzGPBZiAe2MZPvn/CM/&#10;D51luotRvLy7jRXm3eJruR41K4XIEuVBAzjG0kMf4iT4P+zM09p8ItPfx9PqGsXWsXH2+Ty9Cubm&#10;OLzj+7VnVXj2ABWDFhkyHdhsk+t6D4ustcha0eOYxxSM3l6ppM6IgjOGH71AqjKAhiQOEIyNufSw&#10;8b0U3177nh4j+M0l/l8iXT/g5rEeht4x8Y6pq1irSJCLSbxhdFfLC8zBVZVQs+7I/wBng4PNWXw/&#10;8FbXRdOsbIaBJoPnv5NuGtzZCcSKVfhgA5YvjAJLElj8uD6j451e41H4MFtNvorZPsscayXyBET+&#10;H7zELwR/ex09RngfhH4dtdB+Hem6b4/1XQ9T1qFUe41BbaFGaYMGVxwCCNq/PgEcHgYrepFRaSXQ&#10;56cpON2QXvhfxHca9pdl4esbWx0dpnTVHsWtrd7ROWSYMEYsPl2BVOCZMnAywtfE/wCHHhpPhlrX&#10;iTRvCFr4q1Tw3YXN/wCG4NSmJYX0cTPHElxHHJLHvZQjFVd8MRtbhT0E/iK20GEJp95KW8vfI5Zp&#10;SvVuW555ztznp8o4FeTfE7WPjb47/wCEdi+Gvi240vTdN8VWN/r1nHpbs2oWCP8AvYCgQOoO5XOG&#10;ViF2bWDkHCWljaN5arT5npuj2fgC01trTQLzTbHUlgFzNaRuq3irJkkspO9FJz94DnJ65xqaNdN4&#10;h1Y251OOaGBvLjgt5P3nmjOWd4pirAgj5GjQ8bue2GX8B3UunWs/hTyY5ofNg8zw26xQ+WzYDP5W&#10;yAhy2AxBJJIzzVmKLTPBtxLoXhPw3YW93cR/aG03TYIoHnXdgthQFzk/xkDJ5I76aW6E9epPqk/g&#10;aw8SWer3uvCHUZ7k20a34H7xGTlEDqMZKK37vBLJznDY1rK50nX44dU0vVEvLeX/AI9zDMBEy99r&#10;IAzDPrnnjArxD4teNPhP8CPjzH4l/aL8WQ6D4b1/wrptj4LsdTlnXT7bU4LvU3vm+QeRBNIk9kA8&#10;pVn27YzwwPq2l+KLK+tbO78L3sd7azxlrS4hufOWZD6Ekkgfj7Cp5bjjqR3Hi2SXWdW0ebTGj/s5&#10;4oLWS5mMiXLG3EjOBkDZmTbyNwaM9Qwxz/hnwJ4fltLaPWNA0m+a2uDLayQWKw/ZW24RoFjH7krl&#10;uV+8rYNM+MugeH/F2jv4h8V+B9LvrrT7WZ7K4ms1meFgqyFITJuWIsyJlkUFsJ1wAPMfBfj2fU/+&#10;EEt9R+C1l4XuPGGiSXOsWflPCdOnMEcqw9V2urllwQuQhG3qKNOq/Ev3lszW+Pvg7wdd+Il17U0t&#10;YhPu8ye1jaOdpArcFwwRiQpJ+QNx949vkr/gjH4m1nxp8J/i58Q9Tt/n1z4o3ly9x1WSRuXAbkNt&#10;LY4z16nIz9d/tEaF4G8O+AF1Tx3rNta6Va2k17qGvX94W+yrbWkmLgDy9ilV3YfghtjENtAHxn/w&#10;QT8P3ejfsI3U82ixx/bvG15It4s+57naEU7lCjaq4wOSTk8DAz7fDGHjHNYtK17v8j53i/ESlkVR&#10;SbeyR9oeI9PguPh9qs0mGkk024A3LnJ8puPoO34VF4s8P2z+GJLeKBfljjQcdOVrR16byPBE0aDb&#10;56+T0zjzGCY/8ep3jGNzYww+au2a8iXaq42rnoeeent19uf0Ny96y6s/JI0Yyppvsjif2iPD5f4V&#10;apa6TD/pk1qyWOwc+aFLLj8RVj4Lmaw+B0LsfmkuL+XjoRJezMP0YVN+0Hrkmg+E7PU9u7Zq1ujA&#10;f9NGKf8As1HgKX7F8B/DZdCjzaHZPJn+88aFice7H8aJP9yk+rFTjy4ydtkkani4H/hXGvRI4z/Z&#10;FwiSL0/1TDrjFc3/AMKU0P8A55/+O1ueLXu7vwLNambDXl1bwM/+zJOiH/x0mug+yL/zz/8AQqWF&#10;qunSutbsMdRp1K6TWyX5sz9Rtvh74x+HE2i+IdLt5NPzbY02wmkkkt0RS8bGJ0wU5XZv3KMDgfMa&#10;5a28FavptxN4s8NadMlqyqlssYkFuYtmXd5Nyx27hwcGE9CTt+bIXU9e0XxNcKbK0njuI5AbhVW2&#10;u2lTdlkiXhhESchvvAFc8BRW7dW9lpVl5Ft4Wa71b7GJbOyheC1meNXA8wiRgmEJVdwODjqS2D8R&#10;RhTp2lqfrlSUpPlOagjeHSP7Oi1HUo7D7GsLS3CCJ7HypCqbR5eCcPnDkIVjJ245HG+MdNFvZ2uk&#10;axqUN9mFXW8uLxPNuI2A4NyqRBQeWICtgE4Y4wfSvHtrq8l1JBqt/Z6HIsO/T421BVJlbYqxuTlg&#10;MgltwDA/KowVxS8VaZrb38JvNU8QX0kluImt7O+RVEYGdqqp2M/mdCMAA7WPOK2qVIyaRnCNos8c&#10;g8UJpeo3OiX+pSi7trO3uxDaWMDXxjxuDqJE3jE0n3WIfneqlcPVLVbrW/HltNHpMtsxCtujtbpr&#10;iPaEDD5G8p4SF3bolBwFPrXf+Ovh/wD2F4psdf02C8uY1aSCHULrYuMgLI6ynZIjJtwy5+ZnwRux&#10;t5fx3aXNj4dutQl0y6jshGwhj2kPKy5G9WYhhkcMSMDBIIOAeWrGp7N2ZpeN9j4p8ZazqaeO9Q0P&#10;w54e+xX2qWU0cdzp9nc316nnxwb7qRdkkNzDvjkAt1jVwzMVfIAfF8H+GPGPxY0mGxiDXkenzJa3&#10;V9bzs8U8ikhoQsCpHKoI3qrIWiD4JYc1hfHfxVq+jalfeF7zSbXVF1TXWazuvE8r3oN26hI1SePL&#10;t5URk+zhYyGCSFixAC/U/wCzx8R/jf4r+DGl+FfAvheaHUtA0/ytQ8Qaf4vS4Fym/AkHCeaD9wkt&#10;8hBU9AK/IoYWNatPmk4u72Wu+x2ZP+7xPtN7dzH+H8HjX4Ow2938WvEd5/ZC3UT295rmpzTC1kRV&#10;2g4IVEYuzFndVQMow28Mv1v4y+NMl74dj0fTPCetRvdRqnl2+l3O6N1bkyqIQ/ByCdpUewr5r8f/&#10;AAw8Yx6bqy/tGeGdYWz8aaLe+H7XUpZrVmtrq4g2oERpG2kI7bVO0O2UVi5QHvNd+I+tfFO7kurH&#10;4ZW9hJCpeVLP/ltIflcso2bCxGQoZgNxzgk19XldOWHwvL1ffc9zFcuIquV/wPpn4W/HrQ9G8GHw&#10;vc+FPFkd5GrImrWfhGRoxJJnbzFk5QDkuEyEzils/wBrTR/GnxOh+G/h34UfEC4k1LTZL+DUJ9AS&#10;ziaGOVYn3LeSxTcbkJ/dEYbgmuS/ZI1ebx38INP+KHhTw9biPXG3wf2nqjqywlWX7oV2XDDhMDr0&#10;zkGx4/1X4r2f7SGg6N4X0/RYZoNMuGs7u8uJXjUSDEjMi7CdioMKDn5uvevYTaimzg93m0Op8XeO&#10;/iQ+u6fp2j/AHxNqEVrqCzSX1xNYwwx7Ub54h9oaRmOdgDBCN2SRWvefE3xPrXhqe18I/DnxJb61&#10;cWbMsWtQvbJG442ifZJEG6nup4zwc1yfxU8U/tNeC/DEnjTRIvCerNpVq9xq9pa6bPNNdxKpZvJV&#10;rqJYm4GAWk7kBztRsrw54/8A2p/FjWEN98L7LT1ufLZlmvFbB2Es7+VI4RCQMfMSOQNxIqdeZp3G&#10;vejc5D4e/tKeMNF0vVPB1p8OtKv7nw7dSWtw9z4kisZZpCpZjJA8ZCEyFV3Kzo24spwMDJkPxK+H&#10;PxJ8UfHLUvCumXY8cx6Xb3eh3HixQ2kJBE2yTzI4yHyJBu8tS6rCm1WJJWDxF+yxrvgDxR4g+LPx&#10;G8OaLbyXl0NavrzS/E2Hhk2HzEiS409kCMn8LSguRn5Ogn1TSNA+MXgHR4vB3iTXNK8M6rodleaf&#10;JbyWss09uQHjXciBYlwT93cDvIG0cDKKxEtGtVsdEvYaKL33/wCAXtB+NF58UtL0i5t5PDvhvxMN&#10;QkWxs7HVrjUt8W5gyOrW9qxV0U4cE7G5+YA157/wU1+OfhvwJ8F7zT/jF8D7yexj1K1js7+w1JS0&#10;sivDdShg0QMcBhjmYsGG/wCzOhMT7M6+naPpFp8dtJ8HeH9T1qaS6kkvdVjuWgjtoYUwIjut4Uki&#10;VnQRsWOdhZQDlRUH7ZPwFH7Tvwtufh9pV7qFpoKz3cy3K2gSS8jjSeMRLH8u+EBiqsVZWWJC2HZW&#10;XaHtKkJKfV2sS1Tp1FKD21ucD8I/2v8A9noeJzr/AID/AGfdKey8aRx2+oXljpN1eG4gkXcHZYoZ&#10;I1O/rGxAHzZHBNcn+2n/AMFPtB+GfhTw/wCD7vw/4a0/xBoOqSGDT7PTzLDawEbXmljTKpIUZsDc&#10;QrcksM1+e/7PfxK/am/Z9hvdC+EHiK9t7K1uvM1ixMNnuhk3cyo1zDMELAqwCxjdnDMSAK+kfgj/&#10;AME4PHn7eHgZv2gNT8b6bpKteSWr299E0sk6w5jcbAQuc88YGeRxXkywMcNW5qz93ofQLMqmIw9q&#10;Efe636X9TyHxX/wUY+Mviv4fad8E/h74zu9W0nS9PaZLHTPM0+zK7S3kTR2LweaoHAjLADA6nr+i&#10;v/BNj9oTT/2lvg1a+AfiH40m1DxZoul7rxNUtVBEbgqjRo2cIo/dgM5c+XhixIY/Bf7Tf7I3xJ/Z&#10;WsV1P4l3GkzeGmYRQ3ljEVkgbO1fmBBQkE5IDKcYCryT5j8L9c1/4cfF631nwF4rk1f+zZmSaN7g&#10;LJFCQXcjKbJUHyuGAPO7K87x2SdCvDmied7TGU/3FXptdL8Gf0JfCTw14n+FfwFtfC8XnXVje69f&#10;XkOxQBp8ZfItkjfaxGQ0nybsNIyliQXblpLzxF8QNf8ACPjLwJ4ja40bTzeNcRI7Kmpxz+WE+VQV&#10;by2j8wFiBuUAZLbh0v7OfinxR41/Y/8AB3iPxTeWqXAEcir8zAQyr5iL83zbgHxztAxjB61f8AeB&#10;9M0528MaZZ2dhp9ioit7WC32R+VgsNjYz1PIwVzn3NbSi2kl2RwRqJN37s5b4s+BZvivoFx8MW8R&#10;61p0OqKEXVrWF4rqFkkVlRNyIv8AAQQMfL0BzXWH4leHfC2v+H/DfiHUBb33iC8ex0a3SRXa9nWG&#10;W4KRquWyIoJW6bRjG7JAL/GOleDINRs4dUt7zUf3irHH9nV2JJA4OQTxkFQqgjp3zo3/AME/Dk3i&#10;PR/F15bQXmqeHtQku9FmuF8v7K7RSwhcIMsqxzSqFLH7xyc81n+8i9C5OnpzdjqNEjsNK0uSCxlu&#10;SzXEkrpehgCzMS208hgWOccEbsfeBA5WbwndeIPGbeO/EUosGGjmxhtbezeYqBKzly4jSTLZUbCN&#10;vGRkkg9VYHxhd3fmajd6XGsTqJt1lLvTMasVwZAAfmxnJAz0ODnF8dT+K4NRs7TRHjlkkKs6x6ez&#10;q0W8bz5zXEaxsFPCnJY8gEBsWYxOX+IFj8NvjH4F8WfDa8bT9evtKa2F1pMsjObO68pLq3Fwy820&#10;pBilQPtIRopOFkUmPwQPG1t4L0qHX9Ah0+SG1jS98y7DNHIuAQpiVlmDYzvU5yD0pujfCHxz4Z+I&#10;Xibxr4Y8YaLa2njTVU1PXLPUtJnknS8isLaxTY8c4QIYbOLgozlmYlgAqCz438K+LxpcY8IeKdHt&#10;9ajkVre4vtDmuoEPIYMnmwt06EMcY6c8T16mq91GH4F8E6r8NdX8Q+OPE9xb6lealr11e23iC1Mf&#10;7izkSMrE0gIMSxrGqnLKCAp67iPRLKVbrUGF8Gt7y3fLx3jfvsgYzwTvIHVs4x0rA8LX+h/Fb4bS&#10;adDrcc97M15p2salDBLBFJdQzSW9w8UTlmVDLFLtBZh0IZx8xdpXw3Ol3n23UviXNcXEMaxxfbLT&#10;Kpkj7owGHy8Ehseo4zT5pbJEqMZbvU8t/a08OeEfEXhHVdM8bXsc2g3+kX1v4qsdNvvKmOny200b&#10;tI33o9qndkgAqWAb5jjwn/gjTok2k/8ABOvwTcqrJHqVzqF58zfe3XLrnp/seh/nXpH/AAUbbSNM&#10;+D3xKnvvFk0clv8ACfxA2jzJOLcEzWqxr1fe5MqoByBnbkDBD87/AMEttJn0P/gnH8LNPu3GV8Ny&#10;SgL2ElzNICeOThh9K+m4YjL6+nboz4/jKX/CRJX+0j6D1GJD4ajtpMHN1abf/AiP+mad4iu0ZbW3&#10;K/M15Ht98HP8qoTyS3i2FntfbDfRvcNxt8tVzuBBO7LbenOMk4IwZvEgW+ubO7tZWkW2nJkjWFtx&#10;UjAI4C+/UcdOeK+xdSPN879fI/PY0ZciStayW6OH/aZ1y0tvB229Zdi2txcrnHMkS716+4rqb+xu&#10;tA8JaLoGmWsc32YW8WbiYr8kagE8KxLYHQgA9M964b9pnwRqPjrS7DRdHt7i4jecwyLBZzMwWUeW&#10;zEhNqKqszEs2TxxgEn0bxHfwWMNneTo2ELSFcHP3CP6ioqVVKilcqhSlHEylLZpIyvELzGy0WzKr&#10;uutUhLBc4G3MuOg4Gz/61dP5Tf8APZP++K5fxFqsM2r6HFHa3TQx3EtxNPHZzSKhWMptO1Ttz5nG&#10;cA7W59dT/hLPDv8Az0uv/Bbcf/EUlWp06UY37jlRrVK0pJdjnLrxjd6bcjS73wIdDv7WDyrOS6mt&#10;Y7a9Krub7NmVvMUEAgPFGRxgITiue8IeNLnXtGuI9d0+1W+W4k2yafcQzPGzNtO6It25DFSvLfMp&#10;6N5j+3p+1xf/ALJHhey8H/CHUtI8Va/r180Gj+FY9YW5u9PhjUlpJoPOyIwAPmwoDbUbaTuX4e8H&#10;ftqft8fEXxGni3xf8WND8NWscOxdIbR0tre93TZJaeZJZcgDa2x9wypLKwDV+f1s0w+G0m/O1j9Z&#10;p4KpV1j6H68+G7bQVs/+EZvbkSaneAzzT3Il3KDlGIuMRHDFVQEkKyxjaxIAGLr+meDrbRbGLStc&#10;/cspEDGRpoLoGMjAYzspjLNhQA2CDk84P53+FP21/F+mazcaV8f/AIdeG9eWBmfTdE8H3ohWELGr&#10;DbBNK3ml8By7ysyHzBsiJdR2XiP/AIKpfDuCTT7PX/gN4q03RbGxjW5hsXsVladC33B9qCGIKePv&#10;HLMxUAKpj+0sLUaamhewqRTTR9L6h4r8T+HbS407xV4TstGtdPulaTWo7Fo7WeMciMDKqnyln+YI&#10;FV9wXY3y4finxL4NvvDtxq/ie0kvrSeTFnZ2VlcXqO5/veTHMFRTyPuqzAfMTk181/HX/gqj8Lm8&#10;K654P/ZU17xJHeSSQCx8UatobxJbLJh3kT7RvmeSOQYzMjDDIse5MyL4b4o8c/tL/GHwNpnhb4pf&#10;HttY8A3V2LvxXotwtlBMsaOD+/jjSOYxtjcIwzI2ASoIGMK2dYfD1ORJvTpt944YepNpanQ6z8L/&#10;ABr44+L3ibxt4D8GaPJ4T0rWjo134W1J5zHNcCcqz/Z0KiJvP3q0kjDPl/dVYvm+l/hv8Jvid4H8&#10;H6p8XfD3xOs9B0W8023ttSsdE8OW1zNPJCSPKkSVcQFWJXqQMDgdB86fBbwhp9h8XPEnhXW/Gi6N&#10;4C1yzhn0638P6lDZXMUk8ieTZqQ7qXAmuUynzO0KsAmDn6+/Zj+DP7L9+dL/ALC+Kzala3mvNaR+&#10;H/EHj6Ff7QVUKyxRWwlhzInX5QxxuOHJ+X5enT+sVm4K130fXzPUjTjh6SdtPzNz4DfAH9ob9pnw&#10;1H4x8XfE+TUvDu0TaZdagbe0kaQl4pEVtNRGjZYzJGxYE7WAJJMgr0nxb+zC/hXxvo3gLw74jmaP&#10;xVLPtWFvL8qOCHzWEshfe4bG0HaeSM4HI+hHfwL8ItCstFOqWuh6bH/oml6fut7ZJ2WFnWCPCIS2&#10;yOWQAEsQjk5VePmrwn8av+E1tW8beOruxs5vD95dR2tneyb7uWVWulXygxLpHII0cCPgRsuTjBr6&#10;Khh6eHpqDbb73e5zRqVqlRyjoiivws+Jf7O9rpfw6+G/xR/sPT7CZWt9B0vw99sbiZXKs8iuyq4O&#10;MGTc2crjacdJeeA/FXjvxFpvxCn8YSW+rW8MMUcH9l7PmC53ZSRRghueGGDj0x4Z+2J+0b+0X4z1&#10;Obwb8H4o9MupLuzuNH8RadI19dyQywTfbbJpS7LEkc0cJ8qOMhguWb5GU+Pa34m/ao0fxpD4V+O+&#10;u+LIpNMvgmpnTb64i2gfKC0cLeW8QDKQ+xlIYNjbtrgq5hTo1vZ6/Jfqevh8vnWw3Pomu8tT6rXx&#10;zr/xH8Rar4Y1j4zWem2fh/VptL1bSrnw7Ei6kFwpO6SQOiOu5QYySAQQ2RzsWGqaRp2p2mtN42+2&#10;R2bRiNbaSG1Z5zuBcsjuSW3fdygJJHIAI+QNd8N+CdQ1wyWHjOeGS9k23UljrqJ9rcqw8wsu7c4B&#10;JJA9ScAV0nwu8ealffCiz0Dxt4zm0/VLiztZdc09vs89v9q8pN6xfaIWIT+JeCcOXOS4I0+vc0r2&#10;/MbwPLG19X5o9c8fXkPjf4w29t4i+Pb/ANn3cwVfBNvqDqXhaJ12yMZnWRcYOJFKkjHGRt80s/2m&#10;PDn7S3xB1j4Mfsd22vab/wAID4dklbxJqkdudFneElAlynktKikA7VMkRYqSUcACvnj9ouL4mR67&#10;L4M+GltoDWt5ZSNK50mOG/iVmbAym3CFwq7jGd49SoFfNvjT9ov9pTxNqdlpNvpt9pXhP+y7XRLi&#10;302MtPf2dvc3cscT4IZ4g11IuzOzakYOdgxpCU8VFyg3eNtEaxVLB2jOKkpdXq/ltbU/b7w/4E8N&#10;+IP2fZPG/ge5WHxBr2hfaY2vI0SC5ZEP7uMIxaKPfyAHfGc8mvIP2ovjd/wiv7F958TvAHh+30SP&#10;xV4Buk8N3NzdeRONTlht0t2+fzGHEqqdzPINqfJt2bvnj4ef8FLdY+Hn7Ptj4M1LQ9QXVo/9D0Wz&#10;uYVeWXeGRIGw6R22WYclgAFGeteH/tor8ZtG/wCCV/w08D+PNFhsdSvvE0nnecglDxreT3EbNMCD&#10;8lukGMArtiYMQQor0oy00R5bjrc+dvGfjG28I+FI/G2o+Cz/AMJRHpMccerBWXzoGiPOw8M4Y/K+&#10;Omcg9K+4v+CeH7S/w8+Bn7F3geXx7d6pLqOqG8VbKxsWlVm+2TI8haP5QC6sckjgM3IyR8bar8I/&#10;iN8TfD/gvw74C8TNHb+IbU293ql9ZS28YudxWNbiTjIcnC8gZ6g5FffX7E3xDuP2Vv2T/Bv7L3xR&#10;+E2h6r4m8L+IdStZNW1DSnvfsDPezzxsixRmRso0ZBUKApBJGOPGzKUqnvT72Pp8qwlRxvCOlix/&#10;wUm1TTfiB8Kbj4LeIfg94rlute0kT6Zqek6ZcXAhdlBjZkhibK5xnleO1flv4iGofBTSNKeHSLy3&#10;8SzSKmoWd9vjltpYl83ziHIwHjkKr04Py8kGv3M1L9sH4u+I/DjeLp/BOk3moaTdRBdIHga/tf8A&#10;R/us3n3R2E45GxQR0IbrXwZ/wUc8O+E9a8WapoGn39xqPjL4m6hb6tb2cGmhoNFhtlhto4ncsWUS&#10;7HG4I4XqUUAMfLp1vZ+5Hdnp4rL+aHtajSS/4c+lf2L/ANuzWLj9jzTbW98SNocun3z2M0l1ZbcN&#10;9j84FczjzUIKMJSq/eGN4Iza8Bf8FHPiHc6nbm80GS1f7RsvpIpEldNgcsfLkjXYjLiTduAyuNyj&#10;ca+T/hV4F+L37Iuled4rn0/VLG800RLqECq1pDIpLKnmSKhcqElXayqwK9SNoXX+HfxU8L+PPHMN&#10;1a2+hzahuWXV7zTnjkvZLVWUyk4f+GFXwzAmP7wKkbgsZiMXGtCMJtd9LnBhMHg6lOc5wi9e9rW3&#10;9T7t8L/tUeKfFd/D4qvrC0lht0VmivNRa0kWQgZeTDFiMnG0jrnAA5G58Wv28/Dnwc1vR9A+J+nP&#10;pcerIz2+pT2+bGUxuoa3a68xVjcjODIqp2LBsI/yx4g+LPhTRjDbeCbnR5Wkmkeztb+7ilZL15Cd&#10;yjdwgcthFdTjPITgclD+2na6OsPhP4s2/he2gs74R3mmrGsQvIwSSu15ncB2G3IR1AfkMBtbZ4yp&#10;GNlL3vNdepzxy6nOUZOK5e19T7eu/wBqe/8ACd1FLfeH7izaaGWGG1i1SJoY1EgVQkbeSm7Z22eY&#10;PmG1SpFWv+E28deMPhNqHg7wV+1PqWmeLLzzH0nxhN4c066axYOGaEW0kYSRdqsm1yHPUMuCT8G+&#10;Hv2yfgfYy3kGp+FV1DXLWSZUt9G0QXVm0ZhTEhlSKWWQ78q7q6lueoXFa3gj9q2z1rxJp/hGD4b6&#10;DptrLZrcRyXmlS20y/vSrrG13IJMbVVmk2FQSoPDDCo4qtGpebuvQmtl9GULQVntutT9JP2b5vHH&#10;/Cg/COpfFHxzqniDX7zw7a3mtzX+mW1tJC8sXmkCO2iiTjeI8YUARg8kMGy/EPxp+G9n8Rrr4daN&#10;pWoapqFuVbUp5rieC1s2aLciN1Ry+cjY3GOcHivlPRv2rtD+EF5qV3ovi82dpcQlnsdU8aQMxkwr&#10;sy28+GU+d9o+VGYN8+BJsDr6B8F/2/Pgt4/8YWfw4v8AWfCDX10rfZ1utYiZkcZIVg8n3m5OF6du&#10;a9CnjsPUkor9dTgqZbiqKcraeq/Q968KazpmhaZb6Lodtp+mPcag8VrLNJJIssnkySOQpZDv3JIx&#10;G52bLE8hzU0XxK0m0urzwne+JbXUNQtVWS+T7HmSGJhwTGCAASrYJLccEAjJ8f8AivrvwM1u40W3&#10;8afFbwra3mn/AGa7ubG8vLKFVZMhZDb3IZ4NwLg8gje38RBq6nxl+Gl/orHwx4x0rVFSDzJo/D8z&#10;XsjR45eMWwZhgAn5MFR0x1rs549LfeefGMr9T52/4LbeKdV1f9j/AOJH2q8t47Ox0bRpdIQQrHO0&#10;h16xilG8NuZPm5QBRyhy2Dj3z9jjQLPwl+xz8MdDiO6OPwLpzbQ7n/WWySHliT1YnGcDOAMAV+cX&#10;/BXb9ra78f8Agq4+CuheLNRkbWtQsIJNKh02ZUks4zPNsmaXbJ5ouBaFMbsqCWK8Kf03+DelJoXw&#10;Q8J+DoHXbp3hXT7NcbsEJaxp/F82OO/PrX1HCd5Yic7bJfmfGccuNPB06d/ifr0R25LQW6Rw27dP&#10;l2+mOv8An1qL7VBMUeAiRWbHmRncM/WvnO0/4J7fs32ni2G6XwIq7re6aeNdSudskm+LBb97zgMc&#10;ZzjJx600fsD/ALPWp+NriafwczxmzX/RzqNwEUhuGCiTr2+g9OK+2j9YnG8oJeV/1sfmU54eEuVS&#10;b7O1vwufSHn3HQQr6crjHP09Pc81l+Nrmzilhtr9AI2h8qMLkfO7qAOlfLfw2/Zs+GHwq/bWs7zw&#10;v4X8v7JJDPpzyNLItrnT7xJAjSswDMSC20gkEZr6a1n7NeawkWp3OfmgMCs33mDMx+v3fxrz68pe&#10;x1ja7tvfyPWw/J7S6lskzzH9n6T9pK9+LvjvU/jRbWNro9vcRWvh2KzaRwYRuk3hzGm8EMMkliGy&#10;PlxivWP7c/2W/wC+TXh3xv8A2Xfhh8f/AIzNr3xA8MR6n9j8Ppb2rPNJH5X75yVwrjcc5PTj3rmv&#10;+Hbf7Nv/AETm3/8AAqf/AOOVjhYyo0+R93u+7v2OjFVPbVOe9tF07fM+X774aWvirSLT9qr40+Ob&#10;Pxb8SvFGbvUrOzvVYabblCsMEUMPmcJt2k7tm5m3Fm/eNj6hquoXSNp40hobSKGOdprO5mEfAJAc&#10;g4MinBKHJBHAzivRrr9ov9iDW/A9x4X+BOh6hY3l7uvpozeqiWciRrmTN3dOkW7CkhCSxjAw2ADX&#10;0n4wfACdxqkunWvmQx/6fNax2k9xJnAZw6SuJAQCS235uMDg1+L1ZRxEVJyTfVq9r/PU/aMFyq17&#10;M8w8M+A/BXjbQ7lPHd1E1lJM0lnqDtcWtxCHIkdN0ICuQuwc4c7RuZj0Zrvwi+HeuWaaV4b8d6pc&#10;6fCzzQWTaws6xy7cGbYYy27GBgk4KjAyCa7fwH+0X+z/AGfhjW9L+I/hTQrjUF1aUx2tvqFi1xJC&#10;x8xV8tpWEnl8jPmPgLg5PXi/GPxh+Cfi3xZYa/8ADPwXaQwrGbaOG102yEYkQ8ttjcqW5wWyMjAx&#10;0J5FGdOPNzadiqcYyqLmSt+BkeIPhla6esOg2vjfxBdyw3KyMsi2rwRRrG+8mRLddzLubaJmYEbV&#10;KsWUn1a1+EfwD03wja3nib9pq802e4jZXkvL3TI2mducBfsZGOeG3ZJ69geT0fxDbWWlY1jRIo7N&#10;gk0TLbwmfZHJhY9sZLFTg/IxGVwx2qy1n+KLkS/De/8AGtx4W1yMfLu1ySF7tbNQjFWlEDEopZVU&#10;YQlRjO0AlU6kZy5Xrfp+p0zp01dJrpqr/dqdBNonwKXWX8L+CPFh1gzafcI9tZaRfTeZbBHEkoSO&#10;Ly92JpstECuHYgKTg/e3/BJX4neD9V8F+IPCXgvXdL+yWP2VI9OXSxp0ivtlNxK6zxxu+QYRltyq&#10;EwpUZFflnp2m65bXgtbrxbeRws0basga6WO+TdlVlKLHG2A5Ujeo+bBKEsK++P8Aghp440rTtY8W&#10;eEPCHgCOxkhggbWLixtLhELYBTE13KJJE3F/mKqN2du9dsr6ZTU9njrRbd++tkeXmPtIxhCNrdbI&#10;9S/bw+K942s6X8PPhh461GP7HqP2nUo5NQcANK9/ZTRwyBPOib55RxIsRjjKx7DtEmX8VfiK+i6H&#10;d+DPB8Wmws2v3g0uDR74WqWSRlba2ErbkO7ksVz8+4kEggHuv27/ABf490Lxfb6p8OPD2i3l+um2&#10;8niC31yE30t5atfQyxBIed6wy2OP3W6SP7Y8qCN8Sn5V+Nvwb8a/E34e3XgjS9X8YXs639rLMLmx&#10;upLOZUtxJNckSISm6fHySKHUqSRX0lapKDk1qPCxjLlTtb8fmdf8Tv2r/gNa+OF0HxN8UtDnW2so&#10;o2trqxlZbWZA00qozEmRDKSwyNufunLAHV+I3xq+Gnj5NT8RyRtql5b2cJvJl8G3EjOwQCQgeQ0v&#10;yPkDhl8vaVYJjd8h+N/2HNJ/4QjUm8daNawxrZNJeNdWFxaxpbgdd5WNdjANnngBtpBwK9E0z9p7&#10;9pjxPqKeLPh38ENAvRpu0akt/wCOJY4pHJKEMI7EYJ+ZdqMjc9BgY8uliqtRPmg1d+Wh7P1ehG1p&#10;p2XZ6nI/F/8Aa2+Gnw28YQWtrJdaxcXULQ3Vjpvh/iAL8wPl3HlKjKCzHcu4gpyRgDzPxB+1p4v+&#10;KHif+xfhbb/8I67yPLdSNosceNzkgMpLou0H5jtGSGPBIA6x/wBh+x8U69eeOficl5Y33iq4e5u7&#10;W4v57i3t5A3+rhlmQL5at8mW5ODgE4rG1/8AZX/Z58M6FNcQ+PdPS7BjtFlfUIEmXdhmBVZEOSVX&#10;oDyMgcAHmqe0lKyT+9HfRUUuZNL/ALdelzn9d+PXxf8ACOqW/gPxJo0GqSTQq9rqFnfRxxsZCVAY&#10;ExiNwf4hxj7oGM188fFa/tNU0/T47x2DW18ge7hvDBNEgmBdV4KkE9dynoD1Ar6O0L4L+C/Cdvba&#10;hrHjK8N1ZSHylW0kYBhwqkuXwDnnoRk7cHmvkvx7cXeuapqmiaOpvLmz1CRL6S1jZvKcyNy/JMZJ&#10;U4DDop9DXsZJJR57q3zuefmTfNDW6tppY9I0jwkl1pTad4V8W6RaxzDO+XRWN4nXP7wyuhOM8+Wv&#10;0FdZ8DP2L/GPxt+JUdvrXi+60/QbHa2oXkMVhI91n7sEe3LrK6I3zNGQqoSSSFVvmW3+JV5p9lDJ&#10;ZzN8ykKF+UHHB78n8+a/RH9lhLC3/ZP0W9+H/iCO81+S3j1K8jt8xy/aHXzWThhucQzxR8EHbFx8&#10;xxX0LrU4xutz6/wz4Vp8VZ97Ov8Awqa5pefZfN7+RvfGT9lDwp4P8CTXfwStLW1js2jW68N3Fv8A&#10;aINTiH34yZSQshQvh+ecBs14Rqv7U/iP4c3mk/FD4D+J7rVmsbyJtY8NeJo/MkudPQhHcPkKfLjY&#10;IdvzqtuZGGBI1emaN+0Rq/ivxRa+CvF9hLJcQrIZ7xLqS2KpsYCYp/d6ApnhjjcQMnjvhp8BfCei&#10;Q32na74whm8J6hcS3GpQXFxEssEySGGR4l86Iu7ERoiKwBdU5B2hvDxUqeKl7i06n9L5twjg/wCz&#10;a1PD04pTja6jazivdaS+59fU9l0L/gq1431zwldeBfhX+zjY6bfavt3Xkas8kakfMcYzJ3wWKD1r&#10;O0T4xfDO/wDG2h+J/BHhi61LxXDatLNrms2tx9qkcvECLWBUYsqHZuUAMVMnUbzXnUX7PHjfxX4i&#10;+yfDi0/4RfRZrhTdahNbuFt4o167id00xzwN20DhiSCtex/Dz4i/Dz4BpF4H8D2Wkaj4ild/tN1q&#10;msQWf+io+wXdzNI2SpLBgFByAQq4GK4sPg4qrKo9F0vq/RHyuH8M6MsthTxbbqaSly6Rf92719Xb&#10;0Nv9q74pfEj4ZfCPS/EFxB44jt7e4jtNWXS9TJjjCK2Li4SORYwzHjcpQKDgKM8fIej/ALYmt+Ff&#10;iNq1hqeg+PyPFl1p97ocisJZrspCkCum9wrDfHgFXbDKBgFc19c6z8R/iP8AEy3svDvxAtFj0LXJ&#10;JYLySzktXsrmJXYOpaR5JJ4ywGGEUGMc8EVS1b4a2NrbeHfi5odlZ2uoaBm1t7ez06Ef2hFPcRJH&#10;btJtMixKWLYjZSS5PbB5swp4eeJahd3S8jzs+4BjQxCxNKSpU0l7sY8z6Rb1tf773Pn5f289f8Ye&#10;J0+F3hST4gTa814wlsJdchtmjMe7zVlEl2V3AhsKSDkcbeFFn4rfsp337Q17o/xe+LfjiW10vSdM&#10;m+2Weoa5HJPbQRl5PvrI68/MSqktxyMtVb9t/wCE958L/j9a/HfwJpMbX+rQ/aLh7pt0LTRosLKE&#10;QqwBTaf94k57GD4N/FD40/FXw9ep4w0vwzY+Gr7zrTUY3s7qaZ8fu2jCgyDOH687RyQMYPlSw/s7&#10;VIXs923t95+V5hTeDx9bA13eUHZWja66O6NbwT+wD8OtS8N2PjX4Zy6vJJdok0NxZ6kWs542yUKT&#10;glQGGCpy2QO27jnPih8AfG9zr0fgbXvC+uahDpsZN3Lq2qGdFXIysbLlWDbhghh3/u1d+H154z8E&#10;eHLfwJpcGg6nZ6erwWMy3l5DmLzCV4+zsOMHJBwTzkgc6HjL4g+MfhDp+rfGy612ae1XT4WutF8K&#10;6jL5tsQdm4l0hVgdyjK5I9COa5pU/aVlL7td/lcyh+7w/Kn63he3ezsebeFP2B/2gNS8KyaknjPV&#10;oTYQyC2sYbqby4Ikc/IG34XLjICArjBJwQa+if2IvEPxN/Yd1tdT+IHw58QeIdFn0dm1iRnL28O0&#10;l2lLysUGI8/M2IwOSy4qr8N/iT8S/GWm6f40vNK8WfY7y0WWykl1qCSYRvjJmSO5Yo2MEck7cDAK&#10;HLdfh+Ifi/WPEnhi08VWWm6LJbtpl9Ncak91JbmSAhwIVidXJV1ABbBOclug9GhVqU6l2/yseVXw&#10;1OpTtFemj1Poj9udYP8AgoJ+zHffDfT7/UvC80l1bXtpb32rW8kMkcZTZ5jRuwBzIy+WxU71YhWA&#10;DHy//gnXJ8QP2LfhbffCJvhpd67NdajNdpq2k6hYMrLt4IV7xZW4GSAi49WHST4S+I/GMU9v4E8P&#10;a1osTXGim5udSvNMuHUiGTyTmISoV5aOQjd0I4wMDoPDXgzxfrV3qGseOPE+jzWOkeJJLKa4tPDc&#10;6wyRRojlgRdllB3N82Dt44PNaxxGMqYjnp2/Q5J4fL8PQ5al7X001/E8p/4La+L/AIL+PfH3wD+I&#10;/wAO4r6PxWljcR+ILOaCRZFtUuLOSyjKkG3L+ZNef6kuxUpvP3RX6mRadDp0MOm2JWFUjVLdGXd5&#10;ca8AcY7D86/Jn/gpBFZX/wC3F8Co7HwfcaL4d/s3SINO028aSSV5F1eQySbViSQB0eFthHmn7xA8&#10;xGb9Rvhl4p1HxX8OfD3iy/8AJF1qmg2d1cLGzbPMkhV225JO3JOMk/U9a/TODX7SNVdbI/HfEFxh&#10;ChJbczsbTJIfE0jGI7E08MrH1eQgn/yGPyqvpyRtr99Op2hYolYr/wACOP1p9hPPLqV6sqN+5hhh&#10;b/x5/wD2eq9k62l1qk4k3K04O71xEn9SRX6DGMoq1z8qqVKcndqx514H8QaXr/7QtxYSxTSSafZ3&#10;ZZjAecC2VT04OJWHPJBOMgHHd3kM+p+KJF1CyYR2V0i2rQ3TK0imHBJG0beXP8R4IPXiuO+EVzo2&#10;ufFXXvEOn2+2Q2yrM7LkiRpHVgcDt5K9T6V2Vrc36eLlKWUzQzXs6GSNgVjXA+dgSTyY9owCfm54&#10;yR5eMp1LRi/mezl1Sl70l8rjtFtLtvFuqSSuF8nyo0CehUvjJ5P3q3My/wDPr/49WL4RFzcXeqXl&#10;zB5cjag8YU4/gwo4yfSsv/heXhj+9/45WkaOlh/WO/d/mfk14p/4KX+Bvhva3nwN8DfDbVNN1C1v&#10;ngmuJrwTWt0Nu0yJsSLcNmNjAhWGGAIwTm/CL4+eFPi9qNv4U8P297Z3clsIbBrhPJjvGwQQSWKR&#10;gHaMtIASc8Dp558fbSTw7e6TpumzN4i1FJDDc6fax2dwtpKm5ZYS0Z855k2DKPv2/MQ7EsTyfgL4&#10;hf8ACN3MWvWWixaXPaXXm2CR6Ws8gkGdjqrjb8rfNtYhTgZDD5T/ADtGVOtGPNF9rt/orH7Tg80r&#10;qN72vp0/yPqyD/gm/wDFc3l54t+IlvDDpdr5091pOlzQy3ARQrYBFzgFDuTHzZEfA+YYb8LvgnoG&#10;jQax4f8AA95b2E2t2qrjxBfTSvvEg2fZRDbALIy4B83cPl+VwOGq+Nv2xf2jtJ8JW3hTwp8XLjWN&#10;J1C1xJIulWLXF1b5eHYjJADj+9hA4PZVBrkvEn7Xf7RfwlsdJ0KL4cNpscViLrT4tU0uxKrFyqPJ&#10;NPC78HGGMmSdvHAB6JRw0pL2Tatvf/hzsp4yn7ROcn+COz8Nfs7/ABl13S474aXLraw3E0bXw2RW&#10;8csJCMr7ZpXUiTzFb5eCGBGTk2tK8OfE+TV9Q+GOi6N4furi30wSa1aWV2QotnPCiQzIJZNwOVC7&#10;1PBA+8PDfD37avx58GRfatH8I6odRuL7zZr4rDNaliUeZRCkLbVaRPl2FAPMbnPI7jQfip8bfF0s&#10;nxGujBp11ND9mkkjgERiiG1yBF0HJ5znnnPGTzunTjPmuvLVHVTxlSu1CMn+GxN4h8P/ABR8HtFd&#10;eJLezOmLcKlxZ6bvkubXbI0bZEbNuXywpypXa7L94Zx9AfsFftUah+yz8Q5NZ1K88L3Vrr8cNtc2&#10;1tYyC7ggGZAqBnDB/ursLFAxJYuTuHzO3izxJqNnJoni/wAZa3eWM84nlhuLaIxzyq4eNT5JjDKu&#10;SoVlP+sYnkIVo3nj3S/h7rul67d6LHJFZXys+rS3F4u1dxfdIsDHeVKqF8sAHOGBHIIVKdLERnRs&#10;n6bm9SmlSk5RbVvI+sviz+3N478b/G3w3Po4h1y+vvBdxfeIpIYX02GKGyW61T7ObiH96qARzkQ/&#10;vMljhmVjt7j9qj/govaeHPDf27wh4JvrjR2ubn7H5UksAv1W4K7dyzAuNkkWVbgE8ZIwfgnwF8TP&#10;iN8QdLub5rf7LJNrE0d0uivHZaXqUEccphguLi52T2UMiuyNE7SDazuyrGyhW/FbxZ4t0a68J6P9&#10;hkaPT5GtNZstBvJr7TtVyyrM0UiuJg42h9vkLGh483qF9SNerdtNXZ89HFU6cdE737p6HoHxu/b9&#10;+PHxB08afL8HfClna3NjcWbW/nXP2hLV1KlGBuBtY732uBk7hwwBFdf4Yf47X3gfS/HHhrxj4VvZ&#10;L/w7Zs1hr2l6us4j2M48194zJuZi0gyHJUggHLfGniTwr8d73xPrGp+H9Zmt9Kj8+K3jaF5v9HJJ&#10;EZDyzhu+Czu3XDYzn1z4F+JPjp478DL8NPAvxn8SaM+i6eBrOpXW/wC0SSTYQJbNHbyCGKJIwAjS&#10;h2Y5XagIGMo1Kiu5RZ7NXNI4TDqcL+Wqt89GeueJfiB+1b/wikXhTxZa+A7fU47i4+xWdna3ctys&#10;ZjaRQmZ8RjI3k7lMaNI5JONvPw3H7QD+IbbR/F8Pgd21aG4ihFibi4/s5kKsyF1RFLAZ5ZONvJyT&#10;nx34ieLfiP4A8eT/ABF8V+MvEniHQ5Le602z0/UpLOO0tLbyWBe4hUHyWfbCxZY0kPJYtna0Hgnw&#10;TqPj34kRxn4p65D4jaNdIsbbRdVjtLGCOSJhbOt2JESWTzCzNvLM5YjaWHl1VOi5axODBZ1Vc3Os&#10;279r2327WPXfib4itPgxbrPe/ErSbGK8n3wWdrpIkubmZyPMkLPNHHgDJ5HQHJGMr8z/AAM+IGkz&#10;fG74jXsfj7R9LtpIXg8PajfS2kME7m93hmEjoXBQysJBu2/Iu4IEFbXxz/Zx+Llx43u9K+OFvcWV&#10;1pEkohvrvWYZIxp0AcSzyM53EsfLCgJlhIRjnYvzA9lY6Rr72C3Me21jUEq+Izg8EbgMjBHOBmvW&#10;wuHjDmhf3utkdE8d9YxF4vRbLsj3T9mP4RxfGT9sWL4fzMus6RpepT6rrUMMMZXULeFwzIF/eLLE&#10;8hUcEgxszL1FfoX4v8NeM/Evim2uYP2XtTX7Lv8A7O1Sy8RPBdRZ2/MsyPGXAx8qz7iNzAEKSlfG&#10;3/BNrR/ib4S+JU3xy8P/AA11rVY4bUJZtp1jJIZ43LK5G1TmIkDLcgFR9K+6/H3iD9tTxhb3B0D4&#10;f6XoOnRQq9xb3nib/SbhScEZt1Z4zjGeV25yGyCR3VVTlTcddOy/U/q7wdyv+zeG/rNSCUq0rtu/&#10;NyrRafin5nz38Sbi++H3x3sn13xPdalNHprLHNqFmgniYsodJ5bU7JDjHzAlyePmbBr0zwZo+ia1&#10;rZ0y6truSVbWLzIbWdo/9IifzBAqcpuDOCcqWcySEsNoVfm/xWvw38M/tAReJE8IXGm6rptrJ9rs&#10;rrWjcW6XW7InSWUuJAM5UcDd1BIFXNa+KGo+I5n1HR/FCnUFm8xbq6mMYfB/d/Mo4ccDOADjO7jA&#10;8X6x7OT/ACP1XA5jCE6satrKWiTb2S7218uh7d8VYfHc/i7w3ofw+8UXGqanq1zJbalYreBvs4Cn&#10;IkVJCUVcYVmRAQQxKliT7b8IP2aPgx4L0tvE2q3On6pqUzF7y8uLVbqTcvKRQGUlY1QDAwrYGSWG&#10;5mL/ANnH9njw94J8HWFx4+h/tLxNJbY1jUY3fahciQwAxMQyq3HVicZ7hRgftofETwr8P9EaCyv7&#10;6G3a2Y6jYWcccUYs4/mkVnwrr5mGj8vLB2k6bgrJ7Co08JTliKsfRdv66nJHHVsWnGb5bXfkktnf&#10;u0ch4y8UaR4X1q88S3+tS30mrXEcOkxXOxRIFXEcUcUSqqoFycIoOD8x6Vqy/FbwrqXifw74T8Wa&#10;1bm5s7r+1NWjt9YRn0yG2UmMTRkkpG0hCkliQRzjqPk/4keFPin4vEvxO+PV3JYu2Rpfh+0uUaZg&#10;xytvAM4UfdDyHuMnIAxynhi2+HulNqWt/GrXG0vSvtCWStpsknkR3SKsslj+5jlmzGkkDs2E3Fzk&#10;5TFfI06lSvXlNavV/P8AyR8fxlxJDBYdPE03CDcUtUny3va3Ryt1ei+Z7r/wUb/ae8JeN/B9rB8J&#10;NUsbq/0EC+ur/wC1FJ7QNyqiMfNhgDu3EBflBG5hjM+F1r4y8T+A7G9+GHi9dGubqzN0NDaGyvYo&#10;ZZAfMV9sG7G4l8ZyoOMkcGP4L/Fb9iTwxeyeHPgb9l1zVr7/AI/7LT/h3fanOACNpV7mzlk27uoU&#10;KCdpCgdPWk17VfCPipPHUH7Nd/fNdacsa6nqHg66tPKfJGI47e1Q/dKghkU5GeQa3nKr9XVN9Ndk&#10;fz3xBmmHzvO6mPo2XOkrX2t108jxTwOfF3iLwla6xrv7SOhaXdzx+c1vfrpaFCzMQHRlGGyORjKn&#10;g4PFXLjwR+1H450vUvBEiR6ppN1b7Gl/siBFuoscS74QoCnqOc5APpXuvhnx/wCGPEmkN4m8HfAP&#10;RY21CNJo7p/C9xuO9AVlUMoZw3DLtLHBHOMGtjwt8f8AVotZ1bwzB8Orxb7S9NLXMMXh64j+zvtG&#10;0tM0eEJGcIGHsw6r50I/v21dfJHDPEc1Dlb6fzPX8Tx7w38Ov+Cgfhv7D4ZtdQsTpdqBDHJ9ltpm&#10;CH5kRSVOVwWwc89yeCOI8d+C/wBsn4UfFm1+IWi6Mv8AxMtQhGtTWJaeIoXVS0qs7xRH7vzFQq+1&#10;fX2gftZ6wNFj03VL7U9Nv9scdwkvhGeHbKgwyib7OU2FjJjazD5QBjcCeD+PniTwJfeKobrxn8Xb&#10;fS21eRLSNdku4SOFGMgqIo/m5ZiFPPJ5Fbc3JVTtfXbTX/M56kv3atUS8027fjoN8ceDvE3je/06&#10;/wDgt8PtQtLq3WRbnxQ3iS7YTwyJG2yIoY2SPcmcHILruCqSAObl/Y1/bI8WWX9pxfEq4s49SZ2m&#10;W3uzGW7MWYKCzHHPOSRzzim6b4G8Ufs9fFbWh4R+Jep3FzrsCQtpja8yIXWRTHJGJJcK0rkjcu3o&#10;MnDNjqLf4xfGLwhYrd6d481DxE19K7TXOn61BfRnerYXYJPLBCkhcZOVDDDUU4+9dyaXySXkZ+2o&#10;+7CSXM31u7+fzPHfi5+z3P4G/aF+DfgnUPClqNW0nwPDqDQLbQsusXlqmqTxNMrYZvNkgRWMpLhG&#10;xgqEFfrd8KdJvdF+HnhvRb/TobObT9Bs7eazt2Zo4XSBVZELEsVBBAJJOByT1r83/g/4m8V/Fv8A&#10;4Ke+AbLVNau3bwr4B1K3SSSORmhQwXe0OLhuoOoFsEDBO0juP06sHVCsaH5QnXbjj6V+wcD4e2Gn&#10;X3ukvxPw3xJxd8RSw23K3L8B2lT27PfLbIqq10qHau0ZSJFbjtyKz7G5Sx0W8upPmC3lwfwEjD+Q&#10;p2ipCFuFtSFDajcFdvfMhwf61hzaktl8N1vLs/NJYtI/GMlwWz+Zr9AjH3vl/kflMql469zJ+Bdj&#10;bWJ8Ta9pZabzrxGwvO7rIR17+YRz/wDr6fwPFf31zceIL5JI5LqFStuzKQh3ytnIJ+8HB5PTHvXK&#10;fs5WCeDfhTfSXWo+b5d1JiSZt27agXJ68cf5xW5aX15p2nNJb2s+9tPMyyMPkVljTCsCc7sg9ugP&#10;PIFcOJp81ZO56mErOnh+Vxv/AMFmt4dvp7LwlJ4ivF+ZfPu5F3ehJx+lcN/wr69/55n/AL+Gte4l&#10;1vR/BbXN1eNcR6hZxx/Z2wqwCRdh2gAHkvkkk/yA3P7d030/8h11YenKUXKz3OXF1uWainskfh/4&#10;k8X/AAn+CGu6hpfhrxdZeJo7VobbUtQW41FpIZHRzcRQTJcbdpLGQkFmZ53yzHdjO+HN54Q1y8uN&#10;Un8H6g1vIjros0iupuNudrK5UKGBxuAcYG5sYXFeNR2dnpt/cavc+HrO8Vr3bfeefObzTly3lxyK&#10;zbfnOc4OF3EZArc1jUtZ1Hw23gew8QXcei+Z5sIhuhFLI5UnZJGr+U6H7xZiuwZy/wAqgfzXLCxk&#10;uuvVn7h7Pld07nrXw8Gha5Yya3d69p9xzI1xYw3o2xlXj2QgyKpdlU7naJmXIJyRitr4f/EzwtP4&#10;uvrzxp4z0O40p4QLGHTPC7yXMCodpMskKKz8H/aLYyMmvCfC9xqV54gsdA1XXEsZLxjHcajdXHlq&#10;CQpkilwVZ1CFCEUkkOoyGyF774hfFnxPounSeDb34bzee9rKL6CASQ2Uc5BRPssyxqdrJhmW5ExP&#10;aQHpk8H7rVk7+hsqkqclaKfa6PfNY8SfCnxFpOha54Pmjjh/4SSOHUrK4jmt5IIDbrJJAS7o2VWR&#10;WyoEgZCu0FXFYvxU8X/ATSvDepa74ZuLhtSMICqNK1Fd8mRhWWXjdjI+cjA44r578C/E7w34y8ca&#10;HrfgPwFqmkzaI8iNeNcQL9tjZBGYrjZAF8zFuz79jJHGSpQxx769s1zxt42+OXgW6MHw6hkttJVT&#10;fNpXiwJHcmXb5SeWiyC4fLDByoYA428BcKmDhh5WjFK3ov8Ahzsp4+NLScVd+W3z0PRjrP7JH9nN&#10;p1/+zu2oX11C0bTQreQyFgELpJI8ipCucBnJVFRt2D8pHjNhJH/blzN4S8Pa1eW+myR3lta6ho8r&#10;JDuYN5RguXdNqnauWyrjBJbJA9G+LcXxN8E/Dy18Ht4f0DVfEHiC4TTrTR1SWS7ubdoNzGRJcFXL&#10;NFGxK4QkZ2sAK85+Fvx3+Lnh+8j8OL8F4LjQ/D+qwDxEmjzxRKEeQosshgjm3kM21jEzJ8mFVWJY&#10;xRpSVP3P0RtTzCnSqOcNVa23X7z3y7+LnifVtS1rxjbfs+WPhfwvqGrJZWNlN8PdOt5pYtQcWaKs&#10;aSG3mTcUWQJcRIzXELPG32eJX89+L/jjxLp3xBm1rw3peqeMNPaKSw0+S302z1y2IJcMBKsF1cRw&#10;oGjLDBZ3IT5VjUCjrfxyv/HniiRfFOk+NPD2gQ208Gg2v9oRi3v44i8rztLePFyCoJk8q48uKI7Y&#10;vMYOOT+Gtpren2MnjH4UfE/XbyK5h/s+48OeG9OmtIHkWNPLE0juUlZ4mUypEXPmFstj566qfM7y&#10;n626a/qeDVqOpJt6flv+Z33iD/hJ/G2mab4Q8UfCDWvC9nfeIFtbq5uvs2kNb6clr50lzNdMbgwI&#10;hik/dyIN6NhVJYKOH1L4meFfi54im8H+FPGNnpekQ6hJbw+F7C2WbzZ1gxvt96SCaJ0481RECpXc&#10;qYDHprn4NaDNq9vqPxY+B1zretPqS3P2WS1vbh9PX5HisLaFo0t3hiKtK8ZnEaxGQFpMFam8ZWkH&#10;gLSNG8J6n8GZTZ30DW2ua1p90lpHM0KERK0dgqyRwKSp2mZMFiDGV2qbp1KbaSv+X/DhLGSqRUW/&#10;vtb8f+HOP8P/ABL1/wAL+FxoNlpeoW9p9quYbe48SaNpt5HYLaoz+YIVDzyfKhTbvRY1IBWVVAbN&#10;t/h7498Lfs3XHxUm1iSOO30cXzedotokP2too5YJ1eG6IMmRsWba8hXDMqb1avPPEXxo+MXiXUNU&#10;8EWfw+0zUNPjgmsY7SNXa2EBkErNNNcATtEn/AGIHykZYnf/AGWf2cIPjB8Ofi147udfuI7DwZ8L&#10;b7WvLhvvs5juIU+zIBAodJkkaWIF8jKSEggjFeph6FTmXK+tzSjTlG2qWp5D8Xv2ita8ReAl0ex1&#10;yaa68ReXc+MrxpmZryVHJjQllHTO4gZBOMHgGuChfXfil8YJ7Xw14Yu76/1KZYVsrcM0s0qqgdlC&#10;/wB4hjjoAe2KyLvUIWsFkuERvsrA7HzhyDwp246455GADznFfo//AMExP2C/ip8P/CmrfF743RQ+&#10;DbzxYudHhvLVJbqe3AR8PHG6/ZY2dm3rIQwMIDRjAI9Zyp4eLk35n2mRZdgcVmtOFapyU95StfTs&#10;l3fQ3/AieK9O0vwj4VuGj+GGoW1slhardahHOSgQB2jEClg3GW3MoUZJIBJPqPiT4G/Gfwxpctuu&#10;n3njyzvH3SR/2rFao8u0jNxCyN5hXjAEjA4BBHbrvhZ8O7/Q/jDe6rqmlWjW6wPZ6ZqVvbmLzZsg&#10;yIq+Yzj5NjbsRlgV+Xpnu/GGl6rFG/8AwjXxgkAvLXLabrFlHd2ro6DG1sKxBAJIMjZAbgZ3AhRp&#10;16LqXevZ2/PT8D+3+G87oVMvpvBtOnay5l206LR/gflJ+1r8DfiX4f8AH2n6gmhahpp1Kc2mn6Ek&#10;izTebu4SLaWaTJOBkBs8Dca+2f8AgnT/AME5fEHw30m3+Jn7SOgQf8JNDfrPpOn3VwblNOhQ4VnW&#10;IiPzT8zBt0gjHlMoikVhW98AL/8AZu0b413OvfEO+0e38R2VwbPT7yOzuBp9g+0D5J5YliglkGAE&#10;3buoGckn6v8AFXxA8OaPoHmaffJJGygq0EgZSMdQR1H41eDwmHiuao72+/8AI+XxGTUafElXF4Zu&#10;Tm3pduKfV2/ToeX/ABx8dQ/BfQtU8daB4la8mgs5HttJ1CUSRSPgYbJ/eYBxuO44Br4yt3+JHjL4&#10;l6p8UP2iZLNo7OC3u9P0uxvJQVYEtEJI5MPh5FR1V8tuhGcBirUv+CjH7Umm678T9D+Hnh68a9jO&#10;Z9WgWXlwz52j1DKD69K4zXfiJrHxE0z+2dSnijmv7xVjjt1YG0hh/dpHljliCGbdwMt7143EWM5o&#10;xhTZ6OV5h9b4gxGFk7xoKKsvtTs2+Z9UrrTvuNnl13x145j8a+LblZryS8kjhWMnyoVSd0UKD/AA&#10;o7ckknnNcT8Hfh1oXiH4yfFXwZrWnjVE03+0ri3a8vkiit7kvaRwTs8sqR8uRF85APmgZB2lem/t&#10;Wygmjtbm9htobi5WJJrqQIAu/MkjHuSTy2c5JJJ6123/AAR08PyeKf8Agpp4m+B/iuOyvk8bW+r6&#10;FfXIhgaCJpfJME4jl+STZOkDKu1ucHGAc+NktN1alWz3j+p+b+N040+H8NGS972nvST68r+Za+GG&#10;seGvBVhqXj74UafF4T0WNSniTR9Jt0vJNQmtzNGd5ncWrweUDKzicbXZMMpKNJ0fj39rfx94RvNL&#10;0jwR8Bhqln4g0uO40bXZPE0LTRSv8jo1vaicrslBGFkJb+FjXlmva3pnwZ8V3Wg6lp9lNqkck1g1&#10;ncQ7lsZC8haOUtNwqyDayyRkgF8Oh4boF/aO1KytJfEGj6V4V0/Uo7UnforPD5cgjwrrFBKFDdCA&#10;BydrHJ5qY4icZe8tH33P5xwaxWHrSXPaHXXf08zvPhzYfGuHw/pvhu/uvDulxaHpMdlL/atjcMuy&#10;KJFiYKkzM2UzuK4UMMcDIF+2in8J+Oh4h8MSaLrs2vSW9jqyxtc2Eds+TiUKIpVCEZB6EDnJzxr2&#10;s/7OVr4HsZtW+M+gTXmpeF9JnvI/7btkEc0tnHJJCpyG8xHLRyEAkNGUZsg58b16WPxF4k1OHwX4&#10;r1htOt7/AGWdzpmpxSrKnBXDhMMynoTjHGfWrkvY+87edv8Ahz2Z15Spx5Xr01X4/I9s8b/CX4va&#10;jZZs9a8P2k0kmyOya6ubmPYr5UoRDGykgjCFAc5O/nFcDqer+FvEPhpfC/juDUG1jQbmQfarS1CN&#10;byRy/uxFne28kDBZlCjORkYLrP4nfEe4s7O08VfFfxBp0e7yHsW8Ri23SIOJGlUKHddzA4UgA4zk&#10;EtxvjeHwvf8Ah5dVtPEGoXV2bzbIiXkdzGRnczShRmQ55+bOeneuWriMPKpH2atr2HKVRUXzK67c&#10;y3+RzvxH8d+HpNf/ALI8UeI7r+z44Y9QmvI1WO6mYTNvsVifd87R7QrlnUOEU7UMkievfs1an4h8&#10;YaOmuLrOrazZ6rata3lj4qjRt/77akkYFvtJKAkup3BmyTgCvNfEXwp+F+oSRTahrmsRm5gf+z7x&#10;oI3jm+VVIAcLlS3m9GXBUDL5Yx63wR8N+KLjxZpuhaV45vI4by8SzhjXVLlLZzwqN5abnXrxtXI7&#10;cjFdVOpH2ail+BwypUqmKVetJ2Wyv26XsfRH7F1loWt/8FU/FWm+HrmT7HpHw7WbZJcvcMGH9lAx&#10;eZICTtcEbQRgrjGMqf0SsZlR/ISQcxhfpzX5e/sWWvi/4H/8FCPGWt31htj1q7kSa4tyzwtpzNdS&#10;SHOMgrKlqxJyUAIcIGLr+go+Ittf2dzq2jN5jHT3ltWkJVTgZxld3UYI6jkc1+ycH4nDUstjBtJ3&#10;+/09D8a8QKVbEZx7SGsXHS2vXqdDY393p3gqbUIj++WzmnXd3OGbP6Vl/EsNH8LLuztiFuP7JMNu&#10;47NtwB+eKr+J/FD+H/hT9saPc01nDbbWO3cZ2WLv3HmZ5rif2g/Gupf8K8vr3w9ctJ5KRmOTlWDI&#10;+WG0gZ+XOSehHc5x9tVxVGNXl62WnzPzyhgsRUoc6211+46f4Wz3tj+z3B9vk2XFzHK+7cFZiXOG&#10;HByc46g4rd8TXN4PCd1M1yVlhaRoi6gOo8w7RleCAmMZ6gc55rz/AMPfEAL4W8L+CI1iW+uLG1lm&#10;txGzKvmMxU7ti7RiNz68dBkE7fj7xHeL4EinRlkmmkt47jyWLAZ25AHUf1B9682ValKVSSd+V/LR&#10;HsRo1+SnFxtzfqb95f6xfWFnpuIkVrqK3zG/mYVTvBPTBPl9BkD1Nb39mH/nv/5DriIvEGpXWt6T&#10;bfY2/wBI8y4uM5DIVUADDKuPv9+ue/WtD/hIL3/oBat/3+t//jlehhcRainzNX8jzcVg+bESvFfe&#10;fghrS/ZdCuoHuJ1aS4WJ/IvFSOQBMK8pAJ4YK20Ag4ByTgnP8NXOseGza6fdQf2nb6hvMNrcW8rx&#10;+a6jypFB8v5twX+Ijb95f4TueLFvNYsNP0WPws6tDeX15eX8ZEcF/E8iBAJFG0FWhlQRKqoNiqqk&#10;hyZtP1Twb/Y7apo17Dpdxp+pTDXNJ8QSXcwggQhNqvCjLGTlNpMYZSylZAQMfzvG/KovX+vvP3SL&#10;6P5kHiC31PVrC1uNB1Kwvbya5luNNa78pmTZGrSiV8s7+W+6KISZbG9skOTWr4L1q68SeEX+H2pe&#10;JI/7b0HT9lm2n6tHGREXDNErIm9XbhVzJhixwADk6NvftZeBrrw9ql7YapY6bo7NFfSWY/0uxZxI&#10;l1B5hJgZ4HSQxxlWclFOQjhuQ0q30fSfFNjDFFavb2yK8l58oAt3G1o3ZUVlypYFV2MnRWIxTv7j&#10;8g+y2fRPwW+Htj4W0nVdY8J6jp9i2qNAltb7UeKZ13sIZWtZ45iANjRmF4i25jIrgkDV13x4vxKv&#10;LPR9G8b6j4c1abR1ktrK5t5LW3ttqhEjgliabyCzgBYI5FaXapcoQCeL8O6rpXjLXk8O/ZLG10S+&#10;MMf27T9bkSVJIWBYyMGdZUUhMxorOWG5yrMGroLTxr46k8Ujw1HqmlS2MclyNOvCsSPeTQjckkrW&#10;yyspRRkyhl+bILxEbk8ap70nJnn+85uTIdV+H/jLx14hvrLxR4NtI9NtrWHT7XxY2jGTUJ7qzmQR&#10;SvdRx7E88NNL80gklPyoTgiuw8MeNNA8Baxe3/ws8L+H7C1/tI3DLpfiK4u2PlZ80Xtos0o++w4L&#10;FxuCruJJrj/+EmbWLa+1qx8PafeNpckcniTxDperx3dvBJIiTq4ngkR967TM0O8eW9rDlzkozl+M&#10;Oj6NoltY3+u6XfWcd2luv2i2NxcFUPmvut4gzI5kdjIsALqRh5A25qnnqVFZx+V/zKlUlKPLb9Sn&#10;8ffjV448Y6Frfh2f4c2dw2o+ULu+j028hvJYjIZInlt7lJTNAXVlSIzAMskgTYdxFP4e/Cz4q/CS&#10;60aTxXDp3iaNdFZNEs7mJxdGYqhH7m4mjaF87kVmSRVCmRl5CVzi/HiyufG+nw6t4luL43gW0fwa&#10;+ntF9lnMishj8iOIGMNGVYs37tSHKyFVid+ktd2XjW18G/BG81JVhvpL7xdqn2fUIfOxsLKy2xW6&#10;Eb71bcwQs2B5jbsj0IxlToNWt9/5lJSUbW31PUdOtrGx+H8fxY1L4fNpqW9xKbTQtW8YW+rrd3Mr&#10;hYoWtENra2yRTyGTl1aJI2cKjnzE4nxf8cPit421+PwZ4f8ABuh6Zrc8MK3nir+0pbveo3NKlqZn&#10;8yGNTLIvmPPKmyIgHaVAmT4ueFvEPxSvB41vofDtrc2f9kG1k0XyXa1ld0mlvZ7wp5UZZc7vOLqc&#10;hmJEjNr6bpXwF8N2mo6HqHi7w/a6XHC1nM11rc7LNIJP3EYu2MaSgDfuTfKinfkynDR8sf3crOGv&#10;TRv/AIf5mPK4S96P/AMTwZ4Z8OaLceIte0jWdN1hFmLQXza0t9baZbkgiTbBdbsl1+RSVCMd29to&#10;VvozwdqWm6B/wRW+Mvxhia6WP4ieM9L8KafI1rPHdP8AZFM19Gqzyu0MR3bFiDypH5TbdwIUfN3x&#10;Pi1KDw/p+s+ELY6b4ZuLaaTTfs+i/a4POkXaZ/Idpv35DCPb+8YIWIXEhx9ReIvj18HP2fP+COPw&#10;Dk+Ifw4j8RWvxH8QeLdbv9N8X20F/LZ6jbSyaUsimZSsTKIVPyqCCWA5JJ+gyenKdbmb6O7O7C05&#10;J87Pzd/ZC8KaL4z+Osz6HpUw8N6Pdrq1wNQ8yeSJoiwgQzQLHh/McsGCj/V8Dg5/Tbwj4s+P+s6X&#10;aax4cttD1jRQkdtFZalJBcywNN5j/LsRJkk85JSflO3dGpZg0bv4r/wRk/Zr+Efi3TZrnxboVzJ9&#10;stri9jkaxkkd0EixpO3kRvK0cas0gj4G/aX+Tea+oP2mPG7fAjV5/D/xS8cat4R8L694fubCz1XS&#10;biPU7jVZ7hYyXijEyvMY5bgZMXmJvtnQSP5ckxrFVOeppstD7zLaUYxSfXX/ACO10z9kv9q34s+K&#10;/Dvij4qzaH4Fg0dozLfeI5jb3CRfMG8iDd5qPg/6uaNFYHlulfR/hX/glh4Gv9MWfU/2h77UNFvI&#10;Z2e1t7E7ZWl/5bCR53Odx35TaS2SCMkn45+GHjf9m34X+CtN8NftR+NfEPxas5tfjeTxV4mstR0q&#10;4tLyNt0Vo9tczTKyKgOVV8sRzHgE19GfG3/gpT4C0Hwi3iDwr4gkWwlH+h+YDukYjIWNQMuSOdqg&#10;njgGuWnjqmGg6af+fyP0rB8SZ/leXLDYOs4Q66R3fm02vLU6b9pD9k79kj4Nfsoa14L8GwXE2oaX&#10;ZXN7HqGvavLdNeOEJeGUO4jEbqNoVVVEY7woO7d+Q8/7ex+Hula98JtT1y2vtN0eyW50G8M4lYW0&#10;mBHas24FymcKR8zKRn7vzel/tL/tFfF79qDWdUsfEmt28fgt4wF0WG53TXj5H/HwQ2NmeREMg4yx&#10;Y42/NH7Sf7MfhWP4USa9oHhKzs75YVlVo1WPYqtuYkgZ+4DgdSTjgGqpYqcnebKy3jbPMpoypUpc&#10;0pO6cm27vfe++5474Y8Qah8SvilqXxX8RptDRl7WO4VfkP8ACo+bPC4Occ7sV7N4JbU77QLGG9cv&#10;NNCBJJnoNvJ/HOK8l8Gx6ZZeD9R1DZ/E8MPsT+7XH4CvVtA1jTrCG18PxyFmmCxmbcAEQD36Fm4B&#10;+vpXi5nKVSb9bfdqfqnAUI0Y89ad5VPfk39pylbX7rLyPQ4dA8P2MFr4k1Wxj8n7HuWRVAZlBbkM&#10;Sdrd/XBHHesL/gl38TvCK/tn3nxTv9aXRP7P8QQ6vJNbyS+dNbxX8F1KCd+P3Udm0nQAjO44FZ3x&#10;98WS2XwqWXRLllkjKszwEZjjGcgAg569/Tipf2UP2t/Cmor4g+HWkfDHTtN1D4qCGDXdWEKWcELf&#10;bYkWWGSfzf3XHzZZY0Z5CF459Lh/D+7Oo3b+rnwfj1nFOo6GWwjtebaWl9vwW/qfc3/BSnwb418C&#10;ftifEh9AttR8RQL4gn1CHR7Szg1Df9oEN0kMcSNI64W6DfPGgQZJKqUd/j3xz40bx34iuv7Y8P8A&#10;9jySRq81mbbyZgyxgFHjyFUscggsByfw/QT/AIKweOvAXhL49zeJfEXjb+xvDni74aaLrFvqCzRu&#10;lwrrHFtMMsTRsQkIwxL7A7fczuPyT8QPjD4D+NPw8/4R/wAFeMfDt8mktnw3camtlcTIqADMaRyG&#10;Rld8Rl3jQAPuaJlZA/k4qWIjipws2ubc/nPC5jWjWUaibiuyV/yPIfhj4Ri8ZaxqOl+CUuJLvR9N&#10;N3qTGOGFkhVApZi0wV2PYx7iRtPBJC8Trum2HxB03U9c+G/hfVr2/h02a8up5rTH+rK7mfY8ijaG&#10;GWYZAHNewaP4k0vwZ4p1Lxz4R0240CZA632nauUu4L0FYiqpNYRpJERMQ0bocBUO8HJA0PF/7Xfx&#10;K8LvY3154JvVm1zY91oOosY1i2puDJJkzoJfnQNvjVd24qRuBI0cQpKUYP8AT8jqxGMxMrxjC/3f&#10;5GN4O/Zm+AWm6Vq9nr3xXj1owtbHQ/E1lp91Gsshj+ezaKTba+YXfG/7S6gxEO0DhkPpnhz4d678&#10;D/FNv8OvD3w78Stp+tR/aLe71DT4N+kXKBWuInaN5FSJgpYtuk2q2BkkKPNY/wBpfxpfeItYl0D4&#10;bSafpepSJLJPb31lcS2EbSyzyW8bSl1MRzHtiQKELSSJtMx3Z3h79sbxFqFtpXg3xp4fj1JQxQaf&#10;qnhmB7dSmGaAZYBIvkJAhjzIwUDD4aq9jjqdb2jj/XkeYquPpy5ldHqXguy8afEzTm0vxDbyXmj6&#10;TbxjVJI9RuJYRc+SJfJAlMBjKrKGjHlvLFiNZZI4LhUfrfhp/wAJD4r+Jmm6Z431WbVbzSZoJvDk&#10;ieGZLSaWSB1YjzUkZPvKd6you7HDJglfnbwp8VPg/puiR23gvXNK8J6//bH2u1u4dPzNGlm37j/S&#10;HUnz5Gmb5ZgUYBi2x/3UezJ+2haeJfEEa6p4ku9Gh8m2+1XlvpcV9Gt4juPtEMe11JMiiRinBHGw&#10;4BGPs8X7RuCevkYSljpSsr2/U+pfDfx9v9N8Tal4Z1HTbi7uru0lxslW8vNOM8ayr5ohU+XFl2XY&#10;iPtRomUMJGK9h4B+K2gWmjyW8txqy3F0JI7e7uLExrM33ZDtYgRjcG+Qn+LILdvjOx+NWn+PotL1&#10;HSfGmn6B4s8Ow3llo6x3U1naXEi+TIPPW32vD5u65JImKskDhV2qyV9BfszfEPwV8VvCEngXxcsO&#10;iXy20wj1DXbw6ut3eKglMKyS+SjCaU7BL5j7XdQeSgb3MqxVehWhe6s+v56nl4nBSxEmmtWe9ftF&#10;fFfw7q/wouPDujzpfXUC2cklp9oMW1fPxneBheYnHUEEHOOo8G8WfHfxdbeArrVINCvja2+t29sr&#10;PG5jFr88JUKMopwu5wpIDZBxgKJNZ8e6t4Y0XQvD8DC3itbdb9VbxVYxJNLK+FAE86vFGmGUEZDf&#10;vArsfnrifiTP4wh8B2fhrw5onh+w06S6QTL/AMJLpbTeSXYoIgkhklKCRj8wkYkkhl6V+if2wsRi&#10;lV59VG2i0uzzaORqjgZUVC6cr6vWy1+Xoe9+DviX4W0yz0fxLFEo1KfS4VFpDdE2yNGsgWK33t8j&#10;OdpEeV3MVA2kgjo9M+Jdr4q8T2Xh+w1CZW/tR4lt5oCkcnl7pA0fTenyH95yDkbSAwz4Z8S/Eek+&#10;CIIY73Xr77Tb6bK/k8wi4klkSA3Al/vqjvhVfIyTgA7hg/D74u61afECPxNf+NzPqVi9ytrY3mmz&#10;zm48zKmQeWh24wwA2sQDjI2kUf2m6NRQl1bb+f3FQyWOIi3Dokl8v0PrPTPHzTfFVtIUmQW+nhbm&#10;NNq/ZNxkPmnLA7D5eBtzkkdssOp+36R/0E4f+/h/+Ir5n8M/Er4q2fjPW/GUet6L9m1Sxia6hvvD&#10;+ptHAsYKttZo07McgMR0+71PUf8ADSmp/wDRSPBv/gl1H/45Xr0c8w8KaUlJ720PHxXDOMqVbxaW&#10;i6o/Nr4b30S6TpngvW9OuX1oXgEtlcXrKjQs8jJc+S2dxePcxAKAbgwYBVC5fifQtFg1FbaHxt5m&#10;sCeddRt7NnaCRd+1N+VUSsFiQOsjKWMYIYnBruU+DmreIdTvRc2Vnawy2MFhJf6bEGnaOHYqNiKR&#10;1Eh2bnbKIBMkZ+8MbOj/ALOvi3Vdaurr+x7W4tbe2W1WMqEIhchSiI29iQSCvBVgjfMuQV/GozSl&#10;eL1Z95GnLmbR4x8K/AltNNN4OtLi1ku4slbD7K8lwrJOzrGfPixCoOwOpUhsAqv3q6eWJL3wtcal&#10;4s0qa41VvMisYr2NV1OzhTG9pJFdcW218PkoyHAOO3pd7+zv4n8P+NVk02S31OaaNJ5IAtsm0PBv&#10;kmEkgjeQPl/3MZYldm0FVRKktPhdD5EOueH7y30zxFFfM5uLDTjHdSICgZWmWRYreELllB+b5SCQ&#10;CDXo/VZYjW9lpd/odUcN7TfqeKap4l+ImsSad4OtNKWzsYbL7BbzX0zzLaeWvmO7xPjz3wy+WrFV&#10;GDEiEDcfQPgN+yX8fJ9C1jXvA9rp+paOlrJaLqzLHZSXcSxmSYiR3jaCFFCFvLkUZ+RjgkV2fh/w&#10;nbxteeFvFGnC7vrrENi37totsku5trxbluWkfzwrCVVMiSZJYpX3H8UvFPxS/wCCf3/BPXwr8JvA&#10;iXOm654mmuDq2tRyJF9ijOd1tGY4FDY6meQkrkbHkABG/wBVpcnI9PP/AIJtHBReiX3HxN8U/wBm&#10;H4w+E/DlxE9r4X8CNpely6pbafdTM2qeXdQwqsolgja3LPJbFVIPnR8t5ihwteGaX4K+MPgq5uk8&#10;H+OtJvNY1S22f2hc/avMuYC3mbd4kKzbskMrg+4r2HStAfxjrEJsp4b+6mkuPKut6XNxcoYowrKI&#10;hJvZiIymQDufzBu+8eit4b/4UeKbLXH1S3tZ7ePa0NxZxOrSEFB5kMzeVk7iCjxDnAKkkkz7HB4e&#10;k+a1vzOujlbqP2UYa+Z856/8HvjV48tLObx14TknsbeOUSXnhtIIpLl0XEYJ8hRgFk3DczHcTwAq&#10;Vz+mfs8fEqDXW8SeIIdesbqG3juf7Z/tBIb5ZEjHHmOytEQcBSW5AA4Jr6s1DUbia/toNX1m6uby&#10;4u2jfbdhbq5WTeHUFlb5jGSMKDhQR0AFdJY/Bf4ufG20vLrTvAerapNpOlNLdSQafGlvp8Eaedt/&#10;clF3GFt3lLhtu4hc81eHdHEU7U9F6F4vK5YF8lRW9Hc+G/idofxl1dbfQJNT1gSmZ7tdX1jVJjd6&#10;gr7CgZSCVbcHfJYhixwx4zpaV8JPir8U/HMnjP4v/GW3tJbW4muY7jxDI8sYuJH3yRx28IeUBiR8&#10;sMJHbC4AH1p4V/Ze+I/x8uo7Twl4B8RXbaWiJJNoOm3N2tvtmjDq7llRQyPKQvm5B6oNwr3a0/ZU&#10;+JXjDwdpPwM1v4D61Z3nhvXb2a68YeEfAOs3t9OCqki6kdMlZiVbcsQwY9h67q9GnhacY3Ub+Zw8&#10;lGPu9Wfnr8Rdc+IGo/YfCnim3t9Wt7W1aK21Tw34fvbVmiQCR0IdNjRRiNeFTe23dJsGSdb/AIKE&#10;fE74yn9nj4Xfs1fFrwBcaPH4L0GTXPDM32R4Vu7HWPJvGI3RR7yl011vdcje7RceTz6H8WPhv4d0&#10;L4g6totva6ld29qht1muLH7JMETPEsEvzQgSDa0b5ZQMZJG0ekf8FRvhpbfEL4NfAfVrbQbGaTR/&#10;hjoekajHdTLDNJC1pBIoYJIsziMmRgoyqtIRwWAaqNGnTUpR00CNKNOpFLqejf8ABOqw8KfAf4C+&#10;F/F/jjxRd6HrFxFYm6aLT1mnhswPOUq8skcIDOsYZZCDt5BHNcJ/wU21T9oTxpqOn/G/SviBF4g/&#10;4TvwVbahI/8AaL3TRWdnDbPJA8pjhiNzFPHvnt4F/duG3oqyhTq+Nb5/+EctfDUG6GDTLOO1V4SS&#10;0ojQKG5JIAx7/Wua+Enj742aXd658I/h5dSal4f8XaNeabr2l319Kmnw2sy7TczBfueWxV124LMF&#10;TJzg/OqrGVR83e5919VnTpxcOyX/AAxx/wAAv+CyXx41LxrpXgy4+HVubqOGSPxFpOg2MS2uvqRs&#10;8+SCfdFHIMhmIAXjdjsNvxX8MH8U+IbHxr4EuvElnDb2aXJs/FXiCK9v4797l/OjzbqLcWwhEATb&#10;mQurlyQVC9x8NvhR8LPgbb3WneBNIWbULhAmoatNJtnvdo6swztTOcIoCjP8Ryx5Txx8RvFmmajL&#10;qWjXlrbqjKkdm1uMoM4JJJO79B+NZ1a0Kk7wR3UY140FCvK9vL+rh450aCK4kltEVWuFj84oh3B8&#10;jPI/x71wP7S3xH0jwp8HNWtNZmby49Nkjs5FXO+7KbIk25OVLOmWGAoPPWtr4i+JY9L0izvrvUGM&#10;1443KvAk6ZAx+H+TXz78XTH47+JsfgTUZJJrA2azXweUhJpPvKvBxwHC+oMfPK5rbB0JYiaicmOx&#10;P1WPtOvT1ObEsFl8J9NtlQxyX80bNsbjcz7gDx7102n+P9F8O6qmj29g+pXyttkihy2zg54AJdsf&#10;NtA7c4HNaGgfCn4d+bFY63YxvFaIGt0bUpm2KOhX5lyR9CRXW6H42+GHgGZtB+F+knU5LiILcWGj&#10;2wdxMfuyS7enzcFnI4BGTyK7lkUZSvVnZXbPp6fiTLBNSwlOzUYxvLyXbzZxmo2nxQ+Jni/Rn0rw&#10;3qFppd1K0Vx9otTbGQKwYIFchgMjOcc9iTWt8dbLQPFv7W3hvRZ9EXQxqdvHZ6pocNvEILCKS8kj&#10;SGCNeBGsWzAYLk9sVs2PwT8eftQ/sU+LP2l/C95fWmi+D/E1tb6tY2siiM6a0LtLLKWG7zCQpVd2&#10;08qQ5ww84g+L3hfwT8TvD/iPTbvQIdLsIkl8nwdHqRjEaAowKanJvM0iR/OFZYju4wvA9KjhaGFo&#10;+zprbqfnvEGf4ziLHyxeJd5P7vkfqh+2f8D/AAz8QdM+COreKbmx1DVX+B3h3S4bbUJnjmma2+1I&#10;ZCmx+hdSVII3Y3HOK4DwR8O/hloGmL4E8SaJosNxa2plv0bTQs0UCxyLv+bJVckB8YR8bSRxXgWs&#10;/tTfHH9tbwt4Zk8Qfs8a9b/Dbwl4dXRvCGqWOntDFN5M0azPcTSI6Tv8wPlRsiwiVQXYr5jb2neD&#10;fGPg69juvFvh+bUl8+eCC1uJmjkjEUQbyo1M2w7VbcNrbtpZw3yEnkrYVOpKS7nmUKlOnGzR1XxF&#10;+Enjew8SywaaLXUlima4M8PhlnjkhPk5WRhNuEiD5fOhRXG7YMACpm/Zl+IOuyWfhLR/Fzafotxd&#10;Q33iG+uLqS0jikkHkpMRc+U7n5/lVZjvwBw7kDAj8e/GPxF4j1C/8P2EupX0MMltb6gpju7qS1xg&#10;CNyGkUiUt5mFZlRTuDYbEFr4++KSauGsfiNHFGzwwWvmahc2enSECNn/AH7Rqn7tsZVizv8AwB8q&#10;wuNGXKEqkGzc8B/ss3154oWzsNIkt9PtvJP2q/8As88NyhhAd4wPPRioYouWUTKWfbHgqOwtvhT8&#10;LPh14LnstQ8NafNp9rfBrNdSsluHmaQ4QSNI7b9xwOcoo5KnDCuX8MfHu4j8N39h4xnmtZl1VI9F&#10;m0lobkI264lkhmXeH83IUMRGpzgBCyxiRyeMvi/43h0/9nXxFr8Oh2OrGaz0+61SYWSXXmqzJCZp&#10;2Zo5JZWES+awj+dUdgRms6lOaXvWSWrfpuaQqUbaq52nxJi+H8yWd74nuPDkd0YCP7Pt7K3nuXhR&#10;QRMxTYGAZW+ZcOcNuzjJ+efih41j8ItNFo/gvTppWvEm1HW9Lj+xyXVuSBjE2HZweVbc/pnI42Pj&#10;DonxLsvFt9ba14JtPBeqSyxwa1YKr2bXUbhwzSRGSSSRCsavIGaAAyKx8wOrDnZ/Dl7p9xdQWfhu&#10;a8t77VECPoerIIJVZ1KWu+O5KblYlVWaOQq5IO4jB0oYenK007mNSs/htb0OP8IeK7jxv4p0/T9R&#10;a61HS7iSQ3FpbXD3MjABYbl9nlMzlrbbuVlk3BiFXitbwt488O/8JnearqjRXTxRqLG90uFIxNcB&#10;9qzeWUjn8sKAUE3zqNzAEkqL3g/4feLvG99LoPg7RvE11dafLI0MVlqkT22nwOrGedTskEJCtblm&#10;adBHEgAd22qncfEj9nD4eaFpzWfwv8RWesazIqNq0dveSx2FxtUEhpkmEMQUnlWLjdlSQwIroqYf&#10;DOVpRu/T9Tm5IyfO0j6K8HfG39l39pLQNK1j4wftJX3gfXtGtJft9nZLM0esXSu7LevGbSYeZtYB&#10;kR4i5R+VVhVHxB/wTz+Fv7SvxN0v4jfDb9u/U9H0vQpo7rT9Eh0+2vRKI4Dvla3R7VISHjdg0krg&#10;IMDbyB8s3l5Z+FtRWWx8MLbQLqNnaT2/ibxIxmuHiEplmAS3AijZ/lAZ5G8wofmAKHoPDcMEHhNt&#10;b02+tbVLaFn0d1vLmKzjw3lTYMTx5IGN0hkIXneAWLLVPDxpXULpPXyv3t3EoUl9lfd3d3qUfE9h&#10;4w0TxxfStJqGvNb3KxQvpumiZLqOK5R2JCtvRMgfMFaMPgKzHJXz3wyv7Slz48uviH4S/Z++L2uX&#10;V3ZRW7yWfw/vFjVV3E/PtBwWYg/Ng4UkEjNereEfElvDe6HOFtbtbi8t1msbPV5Lz7VF5q7l2rJK&#10;NjHaN0yeS29slx8lR29j4Z0PQNLvdQ8ZWDWuv2Uf9nrFZ3VukVxI27M6mdljy45VmUuXVuW2tTjR&#10;lHWUrj5aXNeMbeRgeDvG37Q2marLo0f7Knxaj1W4tpVWwvvCiWa3HGGYF5VLqCVyVHpVv/hPfjV/&#10;0bxrX/fekf8AyVXT+FviQPC+oab4l0H4oag2tS6hMkV5Y6vJbtkKsZBAnR7e2xtG+RydrMyqSCR1&#10;P/CxPHP/AEVO+/8ACVu//lfW6nUircxjLD0ZSu4mVPonw80nRmuP7Tkg1W6mElz/AG/NH5kMcoYf&#10;ug8plkyTIPMZgdmTgBvlT/hFvFWgyLHpVqv2W41ApppW+lEd3NtXfcAoibgPulVDHf5ec7VNdRrv&#10;gnSPFVxfXcfwejmisbWGe+a81V5UilBCy3UiSNmQKdhwR8pPzGTZ5hpWPwy8fabpp1TS9OuBY3sb&#10;LfaZ5TRRGK2+b9xKqMY5G3bURVcuW2hmJ+bzaOFpU9oo6uWMehzOi6b4S17+0fFWqLcNb/ZbWa61&#10;hrq4ght9TmlkLgmaMwiQpld7ZIBXq8khE3jrxT8LNJhutP8AD0FrNp9xp6pq2m2mpW0yJPGpEU8t&#10;zEoKfwqInKSMMsrxnLD0O88SfFMa9qGp+I/FFjNdNatG6x6h9omd/OnknVtUG2OWSad3d2hYZSST&#10;f53SsLVtR8CSyXWpQeB4bG8tdUd1023W2jjSTJdkik+zkGIqu7cqoFPO4DFbezW0f6ZUZcv9dDzj&#10;w5feIPEngfSdLs9UutHurq8uZbOzvIJkhv3kWBWEUwiaHztyKGVikhLRgyFWjRfTL/4OyW3igap8&#10;V/E7DRf7BjudQvLTV4bO7QbVUROzkspQMmTGjPt+XaCch0FjYWPi2TxB4R0kM2oRh9ItLq9WW6sl&#10;Mzy+ckrlDPGI4JB5uFAPlgAOxRi+tfEl1bt4e07wtZ6ak2sP9ia10+2jWKXCs+P3m/zSR5gy52/e&#10;VcjFc9TD+2+I6qeJlRl7m33mfrOr/s82Xwh0Oy8PtrUWpR3jzzavcSl1ijeTZFbFVcqo8wKcMwlc&#10;Yk3FHVhm2tp4nvfE39lfCyzvI5likePUNIVoL+Syk2srzGLcVU7lJIOwLIA7nArYS3tp7K41XxF4&#10;TtfssM7CFpNXaN90gmZSYI/3s53shMkJhjjMTeaqq7bqd7oj3FhJ4ajv9RjWSGADT4pGh0++gCqy&#10;vKZJNyqC2/MwYYY4dV4rKOXUFrK79djeWaYjXl06Fe68W3Wl2V1peo+D7HWNQhuLvy7e1vorVAll&#10;BHPfNK0gErRGBXZD50bs8DA7gWWT2jwT/wAFAdF/Zl/Zkt/hd411Dwp490HXtWmEOh+NNJe3m0cF&#10;i/nyqIRBOjIMZt7orC7hBu4LfP8AD4G8R+JtZvtZ8R6v5OkxxTaaYtSsWubq1WVZt8y7NixmNC0o&#10;+R1LBh0dzWhodtrup+Io/D1vq4utVtbdWsby41668hreKIRzO8FyxYSpAioNsnljAAMigV204UqU&#10;dEkedWqVKms238z628c/8FZfhVpvhf8Asr4aeB9W1aPQdFs91nZ4vLezhkjYeUbt5mIxJ5US72GT&#10;cKCVZdref6Z/wWm+ME+rQab8MPgD4X1bzdPaXQYf+EtmjlvJJIy0cZt3S3kuCr53wxgiTayozr87&#10;fNsPhmfR0XXPCniySS8j1iS4sdO/4RxJIUZIthuEkhH7yWSN3UKzMPvbi3mEvzfijQ0t/HF40ekJ&#10;NqUe1I7/AE+1kghlVIlCxpFtKJCAwKxpGpbzGJZ8gnb2kktLmSoxktT0L4j/APBQz4teK/AtxpOu&#10;apo/gnUvEGsalD4yXw7o9vY289n9lkhKXUdk0VxcQxsZMQv5oc4XexLRNo/Hjx98DfiK3w78R6j4&#10;4820g8CacLS5uNPli0++mNpCpVb6fYGKMmDEpLB0ZG2yRlB4dc/CbTbTxNY6BDLGupF1bT7PVtGS&#10;O6812V1kklKB5VOdqrgErwBgAH6i+A3/AATMvfDPgDT9U/am0WxPgPSdIvWttD1K1MuoNLdGUPbW&#10;0crkWsKSj7Squp+eVDtYhnMVJKVNxbtfr1NcPGXtVJRvbW3Qzfhp+z38Wv2nPGFv8KPgl4cm1DVt&#10;Rk/fzbFWKGHPz3MjkrsjXqSxwThcliFPtH7Rf/BPX4ifsD+CLJvEvhizutPuJAbvxZYXBnjuLg7i&#10;Ipiyq0YAICjYFwPlLMXNe7/sweDf2ZPhV+z3pfwj+C3gJdK0GxjXZp+sTfaLieXGPNlLltzt1ywK&#10;joFVcAUNf/a++F/gb4J/FT4RftKeILW28CW/hueaODULhmXT5vN8uNLckDyzIHikSJOUkDBODx8n&#10;jaMsPS517yv0/rc+up46tUlGokuXb09Wfnf43+LlkLO40y00K7a6fhpPJBjK46hsk5xng/jivMdQ&#10;SDWL3zI7nyfLk3N853MeBjA7noePr0GIPhf8W/Bvxk05vEPhq9kmihmeK4t5vvlQ3VweVyuGHOMf&#10;nXW678PLTTXW/wDD2qhY5Y1lh2ws6yqD90KMknqMZDdQMGov7OXK016np39tT5k00c14j1SebSVl&#10;1KZpo7C2eZreBRIxbbkKCR1YZwOlfN/wws7DxZ8RbqT4qeKZtIuYbxXurVNkE0yM7FV+ZTtLSPGP&#10;MRX2K+/a6qxHuPxA0/TPiDbX3huLX7iygujGkd40KbIgMdSUZCu4HqQSO4rL8S/BzwJ4m8KQ6XrS&#10;30eqaPLDBBrVtLBH5YBkQBWwWZdxQYO4KsbfdVVdfey+n7OF29z5XOK/tKypx6HOaf8ADy51dr/V&#10;LTw1vhjQ+Xb6lfG58lZJCI5CkvYDIYrGQSd3yjpp24vfh/4dbxC2uwraRSGMy6VbmOOaE7lVNoUZ&#10;bchClX6AEqMBlpaRqGpeCPGj+H/ipp1xq0c11O9v4ms9NS4g1C5KD9zLGFkG8Plt4LhmYN8xO8dr&#10;46+GFz450ltI13xVcQqgkFsI7Vi8SF8qiD5lw0jF2AKqThiCRmvRcZS21PGv5n01/wAEWtL+G/ib&#10;/glf8ePhr8StOvLyG60tdWFjabsyW0MLJM4XJUsDIoVnBVH2lRnIr5n8C+Kvg/H4Lj8a+AP2fbKG&#10;1068uNIjvGj86+s7e6AeN5nVlFwzIHjKyllVWldVBUAa/wCyt4VvP2YNO0Px7eWVvqF22jy2OtaJ&#10;AtxHc6ja3kfkmBnWBzCsRJaQA5YcYbgHZ+A37O9p8KdG8ZfDOb4peG9UtfEEUOt2d5o9rqcUGlyQ&#10;yOGgkfU7GzeaUwu4C2wkaT5VBO7aeulrFprf9DCe2jPpzR/2h/hHD8OPh94f+MVpqGh6Xb2txa6L&#10;qXh2OO6We4YRB41Vt0wREeNA0ay4LEZyATifE7wF4x8E+O4dJ+BmreMLzS/EWnwt/Z/9gfZrwbFm&#10;3PE6QBztXk71jBJBYyKkimf48weAtL+A+k+FPhz8XrO+XwxFdXWny6RKiNPP5gdJzHcRefv+Q5G1&#10;fvndkYqn8G/hfr3xN/ZT0nxb8dviLdazqWvafJdeFbd/KuIoISyqyv5iR+U2OGZRIDuCsQpYjm/d&#10;OLcr36djVc2lrW69zjbb4U+GfG3gXwzpv/C3ND0m48SXV2mr23i+1KafZsrme1bz4DOWEizzE744&#10;ysnm7wFdXbiLzw/faVFc634Cl0vVNY0xpkm1jVrfGlx2ROFki8q4VLwfKMxzQKAGBYSAZT13Xvh1&#10;d+DtOt9E0TRLeKXUNIJW1lmuI/7PaO5kGIfNMoZjGipwwt+khWHeSvG/GbwH4w0TVNK0SyufC/g+&#10;1h02FrttP1mK5YRFGzLJbO8yJI7khY/PRAfmIUHmIS7FuJxWoT2cBh8MHTF8O6zDHGLm60J7ub7X&#10;aRrEskSLcqjI7zRPdAFoSvm+X+9aMSG40+sfbJtGEdvo8LXbzalfXmqMjXEhjeRdiSqTFK0e5toy&#10;TIeGO7aevk0PTLXxR4b/AOEP/tS88L6et3ZW8Pg/wnDHqckg8+FT50kzXEMpmmjPlNKjzW8m/LGK&#10;Jhl6J4A+I2oa/qnjP4gXYk0ddJE+oWemx6XN5F5FMI2Nx9nVHV4zlpFeYSMAHYMu5Wty93XX5CtY&#10;h8VfGnx/8VtbuIB8WtR8UR2NvNJp9xqVok91LbQB44YmYKQyok7FY9pQGZjJhpgK6K8Ol29hZweG&#10;b7ToLm+jH2XSdTuLg3UW75/PDG2jUJuyFICAn7oOMrx/hT4Wrq/jOUeINW/tHUNU+zpp81pfRtOZ&#10;IoXlWcSu8cjwk4CzDCKTu3OVdD2lh4W+KN94itbzQdV1dby5kW60S9uLm4W7tY4VVcSSOC8argIH&#10;+YK0Z3bAmaFGMYpR2D1K3h+Px7FdX0WiwoupwW8hn1HUPLkWZR820LE8bXRPG7O4qqKOGZCnCapH&#10;bX2hzT/2BcbdSmka2Oi6lbwXFtMTmRFMseVQFkwCI9pZhsXCk+1eGbO+0u907R9f1q4tr2106GbV&#10;JI9Q866Z/s5eeOOTDhYz+83u/wAxSJsvlsK7x78FfBOh6bD49TS9JlumiO2w1Zli86R8sgEEcjTR&#10;kp821mZdoC4GGYvmDlj0PBrzw3qkU6xeOLfXvDatAY54dL8Nm4DHHm5jEjQbEXYkoUyAxiN5ByIw&#10;nU6n8K/H0MF9qniHVdDXWry7hOqWEWkRaTJFb+QvltPbi2Fsm/5JQYpireapGS249l8VZ7n4oeFN&#10;F8DSak2mw6bpUw+x6XHD9mmDEsZ9szgSogRTFEznzBlIxE7nzPPU+Gfjq31nS9EuvD2ta9Jpsi2l&#10;imm6b9uS5BLjbC+Cq/vFuH4wypuJ2nOFH2n2nr5BLl+ytPMr/Djwh4f8eaNdeG/E9/Jc6akzpDbQ&#10;3TSdEUx/KsgDtjzCFYYKKAW+XdXdXfwmuPhFrN5LreiLealqD28+j3TSJDO0LnLC3TBS6jaUEFfL&#10;JiBUZG1KpW/iG+03wnN4M1LwJc2q6bLcW+kXNiluzabfM+P9JSVZXuAJHizFlF2lcMwBz3Ou+GNK&#10;luL3UdI8HxRra2rl5LqH7LHC2w7Y4f3zjYp3KGMsjMQwOQNq17zJ8zgrHwDfXmk6tdWst5aySKTr&#10;S293HGmzczvAiSY8whUkfZv3nbxtXfWv/wAK31D/AKFm6/8ACVvv/kauo8B+CPiBqItNU8I+G9P8&#10;9bJjbxrNM3msA5WMosr+V86Lgx7FzjJVQxHXfbvi3/0Q/QP/AAU+Jv8A5ApOXL5hynp8YijnjWTT&#10;FlaHaI2+xpbRxguQGdkZQj4+ZiMndIRubIkqlDoOkWJuPFFppkmVZGhht7byRbNkHKTKvJJwQ7ea&#10;QegOABp3/hCyuRZyfZ5rjUvLYiSaGQqYQDlzEinGFZSJNzLjDYAIxnW02jWGkNoGm6nceQ0Xzahq&#10;9wuY1yvB2wpgZLA4A+Q5B37cY9LFDYtOsZZn8UtpkM15NNLJ5F1dlZgpLeW0mdyOfLMQ+93yuFyo&#10;rXMelaTo7Raxbad5iLIy3Mmnm48hgQMpKzSRpJwQGHqeh6z6pY29jeJoX+rkFxFbzR3Eahzk5RAi&#10;p93BXC4BAxlsFsxwaeZbS6VvD8jXlndBjuY7pVQgsI13FkXGfmBDA98gUAY8I8K2GbHw3a27ho/P&#10;jms7xJY0OxNkBUgIqBFUKqkchhlQAJWBzq17Hby6BILi1hMlrNo+nvGijg72cRiJQefmb7xO3OMA&#10;9bZ6fqsl35/hnT76bT2ZFtdUXTZdzvCuzbmNSEPl+Uzo7yMWZckKqlcweHtVubln1rVbaSGyGySz&#10;Gm+UGZiV+QKu5yB3J/hHynoZ7mnkZx02316ZtD1S2sVvrm4e4mtY7CO3YL5ZUIqIgUYSP7oVQOSd&#10;xwWt6b4IsLSKN30Rbq1S3EoRYQu5Tz5imMkRIP4X3YUcZBzV678NRwWs15pK3Ee2byZFa9C7i8Tn&#10;yg67G83bC48xyVBHIGTWrr+m3GnW0lhq1vbRtG8csn7oyz26tym5lVOnyE4O7KlTj5gTmkHKea2X&#10;wvg8TeEp4PD3gexWHSdIklurCxu4piqQ3HmKzmSfLs0jRyqoJldl3KqMCDi2dvpVnZ/8Iv4bimks&#10;7y3ja4sjC0iyNt3DMYJR8ht2CDtzgZPB7rVLDSLXTb37Ktvb+ZqRlmv7KM+ffB48OGyxBYj96GQI&#10;VGOflVlo6i3hTRtekM2qR3mmzR7bixs7ZP3kqgfK0zGUS8AtuywcOGyWANF+bRjlGPMeV+M08CeG&#10;Nds7OWRJZDNLFCbbVI47Z5GBUA+WcQbWaUNIXUHYeOGNcpq2lP4Z0vR9G8H+MfDGt6f4skVZX0C8&#10;fz0eGMqhuUkjClFjHEjocHLMNxBHrOuX2japqGqH7Sp0K6tbpH+abYYWJ2W+CGBjLjyyqoqsfKBx&#10;0Pzzc6F8Mv2bfiL4v8K6LeXNzoWn3lrb3Wua1p8SxLO32wyQCVEijXAMY2rs+5wMKMb0+X2bTV/M&#10;wqcymmnoeufB7xV4N8MfHG18XajoVj9i8PQr/Z1sjPIq3ipmNv33BZPmYAF1DgSKf4j7X8WPj/d/&#10;GHwDImn38jQxzLI22Q8qOc/iPyP1r4y8Q/tDfDVtIvo/DfxD8J+az5t477xNZMseQoZA0js23AXG&#10;1VdedsikBx5h8B/2kvF3wd0/VtC+JX7Q3hfxFYXn+ojtJtzQLznBjhyc7u5JyOMcmnGnJxkpLdbn&#10;sZXmODw9GtRqr442TW6a2Xo32Ps74UfFvxnpfiGx8M6VfeXJPMt25kV/36FsAFzwAF4GMjvjnntf&#10;jR+y54i+KmgXOo6Nb6Dqtrf3bXbJ4gkmMpBZ/wByoj2gBN5VCd2F6gkmvhfX/wBsD4cXWoJceGf2&#10;h7bTWFskMk9v4evpJFjAwQG8nr69QfcV9H/BT/gqn8ArCx0n4ZweNYfJjtVt1uLxZ0aRsrulZ5oY&#10;1JY+YzAMzlmCqOAK8/8As+OIqKNWPuvz69NmejwzXy+eOVHFy5YSur6qz6O+x8cfGj4P63+w/wDE&#10;xfil4e8LXFrosl0tv4o0HzA32cM3yzwuFHy9cYAIII9GHv3hvWPDfiLwdb+JNBlt9S0vUELqYYZA&#10;FYkbp1+UJt8oqN2cMdy5LFWr0f8A4KKR+DPi38ANS+JGhXNpe2v9mtaXHlxiQDeyKpO0bgUfBwOQ&#10;TyD0r4G/Yn+N2t/Da58Q/A3xhbTSW7W0l1pkVxbl1tZk+byscsFkY5HHDHI5kLDz6mDc4uz1i7eq&#10;/wCAKOKWDxU6N7w1s1tp1+Z7Bonie5tXKaXCZEWWSW6BbdbkNkEeVIhjVzk/MzHbhflHU0b7xhrf&#10;gfw/deJ7u6uLfT5bhdpt7xJMpuxHAiwKoIDK+1W2lSjHnazx3vHni6z8XfYdS0P4baToq2FoXaTQ&#10;rdB5zbtrNIFTD98fd46E4Bri/iFo+uax4AksrGC1uNW1CS1gXdaCP7XH5uRKfNILKrEKGbO0xtkL&#10;8zD1qNoxSR87Uk6lRzfU4P4r/tPeLfHMUmgx6hqdjo6yN9nit9Qk8/LHP7ySQBcZB+SMIDnq2Aa8&#10;9ittY1O3lvdO8UfalhGZib1vMj5P/LNsu+AOdgcDjJregm+KvhVLyw062+z+dFGkkmh2tpI0ig5w&#10;zxEnAPqazf7c+Ihv/OafVBPDKCsjaQheI47Nk7fzArt5VbU5dehTitdZuYVEmk615byH/T4YJHDD&#10;02D5R+eRmoLq31GzurZtN1STUN8q7ksUlJjOfuyBkDKfYAnHQmpI9b8ZzXX2iN590jEt5ejRZ+gA&#10;GBWhH4t+JM8gu5dU1gzQ3CFZI9NhkeNu23OCD9D/ACp8sPMPeE8O+KfinDJP/Zv/AAlEE1rN5ciW&#10;Ooz+XCuTuQqAzY9QxPvjt+mn7LfizxOfgZ4V8C3WuaDpOnxm5On3k1pPfRWryxiQSt5TrIRv+XYG&#10;wu9txZcpX5z+HPEfj15bq4urnWJIVuFuPMTwzZqC/I3/ADnBGD97kk9jnNeg2vxn8fQ6x4Vv/E3x&#10;gvrjb4gs5odKvfGQ2v5cykBtPswyocjhpCo6dOtVH2cYNWJtPmVj9NfA3g5/E0eoXWoae0mm2t1J&#10;cHXL5p1gbK+YIVRXWRFyE2NLCSFWP59xYthz/CDS7zVHvvBnhzR5GmKJf2OmW7W5mmUl/NISVXec&#10;ELmQfMiK7fLya9btPhhp01xofiK40ieCSztI2t7NY7aRV8xzLliDNEyg/umVSyrt5L8O2vd+HNKk&#10;8PL4m8LNMscDGa5e50tkljChwNoRRJIflwHUYWTy84bIPn895Hco9jwzSvg54cl1n/hGteigh24N&#10;xqXh03UhtY3lceW9o7LAqrDuRQJ0dHZcZYulbXh/4IeHLjULzwvDd2+n6LFqWbrULG+SzjMSfJ9o&#10;WO0httkqxYLEkl8KGd8Zr2/TNT8OLoTeFfF2ntGlyYXNjqt1CBPbrsbEcMjfaLdfKbdiVFWN3Jif&#10;EiyPlaZZ+HjZr4SFlZW/7nzLFdOghjvPJONpDygeU+Tgs8ih8EsBkAV7SxPKcfo/wY8MeTNpY061&#10;uLPT7eTWptc1eeex1KSKCYrFDbq13lEl8xdscyM+xnGAkACM0/4f6XYXOq+I9M0pG0y10xXsDcFJ&#10;7oKgUqpe3lkBcpnMY+dtuFLE8+t+B/h3rXxO8TvpfhLS9Lt5m8Phljt7hRIsObjlmkUqkhMLOsSS&#10;hQHDyQlRzxnhSObw7outTLqWpXEkEUEV5HbxNYpK5O0kR722vvyFYxoSVbaoUBqOaTDY47xD+z5Z&#10;y6U3jHShFYahq27+y5Jrje0qvE6SKtuzRyK6bExE6uxeJmJLKCvKeHf2fPEkV1eWFxd67oF9qLyr&#10;o73V9BpqIwiVx50xfaImZmba4BJwCm2Mu/oVz441fVLZRpl9DdfvIkmWytcW40+KHZcw7m2yGNW2&#10;F5tizKbQorFFcM7xrZeJpdKkt/Dl5p+m+dAzTX0d4gvBbtKuBFG7kyjGR0eTCgsRgmq5rIOXmIfG&#10;fwavrLxJ5OgMur6xJPa2usTTW9jI2oLcQJNJARplwI5beKS3ilISTeZJM+VKFi8uTU/h14om0y6/&#10;4TOfWrg6Xp+BfaH9rtrmyuJNrl1S2nSGytwxkJEEBRH5+XdmrNxo3iPT9Um0vUtT1G7muI4JNPvY&#10;boX7YGGjQrISGSNx8qeXIW8zKsNgrZtfEWoym4PjPW9P+x2MLSaTeGz8w/aHZgEmCxKu5OCWSbA6&#10;bi2Qs+9og93V6HjsvgnXPGPhrU/ENr4M1C51Vbq1t49Q1GWW5M2U2DzzsE88jGMKDmQ+ZsLIFCtW&#10;xqdtd6Tqtn4GtfDmqXV9q0Ky6bB/Z8N7e3GW2MPMmCKXD7sMsgDBz2OX9M8P+ItG1TTYdS36Pa32&#10;oWpij+x3Em2UviMsBLGpTLEbgGxliMsGGauu+PdN8W3d9rZ1W0uVjZ7qG3urExw+TuKrGrF0aPAZ&#10;kXYGJCc8hqqMiZHH6n4T8WfC65jttWmaSweSMtdWeiiz8uNn3fZmWE/vpFfyg0gkUKDhWZwpOP8A&#10;8NZ+Hv8AoUfHf/hOap/8j16B/wAJxp3hW7s9Kj07TbO3tPKN1pZtQbhwMttVCTHIh3nO8x4LYcNk&#10;huN/4SbXP+fSz/8ACrvP/kmjm5g+E/ReH/gjf8LbJ5fsHxZ1yGN2/wBHhW1j2RLn7uM/dx8uBgYA&#10;xjLZfrn/AAR6+G+tpYRn4r6hCNNt1jhLaPbyvI4feZJJJN0jEnGQWxgbQNuAPsqir5USfGq/8Eev&#10;Abab/Z8vxp1ghJC8LR6XBH5YPUDYVxx8ufvYxknAxDcf8EdPBE101zF8cdaWRjlpm02JnZc55OeT&#10;23cMQcZ719oUUcqA+P7T/gkl4P003K6b8YdRhhurhpZof7Jjk83coXDl2LN0B4IGcnHJFV5P+CQP&#10;gaWNI5vjBqTbd25l02NS2Tk5Icegz29q+yKKXKgufGUf/BHb4frp7WJ+MerruBDsumxkvy5yS5Zv&#10;4um7GFHAGQVn/wCCQHg5oClr8b9Yhk8wlWGnRnapz8g+YHAzwc5U8jFfZlFHKF2fGuof8Ed/htqc&#10;iy3PxZ1bzNsSytFpsKeYiBcBgMBiWSNmJySUBzktuydQ/wCCKHw41PRl0G8+N2ttbrMJI4l02LYo&#10;G7ChSSqgF2IwBgsdu3NfcFIWwcGjliO58BeIv+CC/wANta0C60GH9oTXrWO4Ln93ododocjzAQeo&#10;YDBzjk5z0rwf4y/8GlvwS+MfixvFV/8Ati+MrOQ5YR/2JFMS5dnLM0kpaQsWyS2SSOSa/XaiqUpK&#10;PKRyrmufi3B/wZq/AVZvMv8A9trxddrvJ8ufwnabQPQYkGz8CDzwRUmpf8GaX7Nlze/a9F/bI8ZW&#10;Crgqsfh63kKtxyrNJkc5x3xgEsRuP7QUUFH4y2//AAZxfs9SxNHq/wC2T4uum5K3C+GbWOXPuwkO&#10;4Z65GfQjqKf/ABBn/AJGkMH7b3jKNZuJo18L2u1xnO0/veRnB57gelftNRQFj8k/h/8A8GqXgP4f&#10;Wlxodj+3f42utJvI2juNMuvDtsyMucgAmQlQDg46VrH/AINafg4JXa3/AGtvFkKm4kljWPQbVfK3&#10;k7gpDZJOTlmLE/L/AHef1WopONwPyrj/AODWr4LJqltqLftYeLpI4VVXtbjSYpI5NvQHdLkrj+Ek&#10;j0Haq+s/8Gr/AMFNW8OXHhhf2qvEkNvPatAfJ8NWqHaWDc7GUNyq5yDnAz0Br9XKKXKB+L9h/wAG&#10;an7OlvceZc/tjeLLhShHkzeGbcL9flmByPqRViT/AIM2P2Ym5/4ap8RL/wBy1Ef53FfsxRV3FY/F&#10;+5/4MzP2YJ3V4v2s/FEO1SCIvDlvhiR1+aU8/p7Goz/wZi/swEnf+134sK4Uf8i5b8Y9P3v+fSv2&#10;koo5mHKj8XZf+DMn9mO6Ls37X3i5GkbdM8fh23BkbueZT19sUP8A8GZX7M1vNHeWH7Y/jaGaFlaC&#10;RtBtWCsDnn56/aKikM+TY/8AglV4AtdHm0+3+JF55014l02oTabG83mrvLHduHyuXBZBhTsUY6k5&#10;6f8ABJjQxfXF/P8AH7XW865W4SFNNgijt2HaMR4Kqc5Kk4J5r7CzRnPSp5IlczPkXSf+CUfhnSdJ&#10;s9Ei+N2tPb2d0bqNpNPjaXzjEIydzMQFOAxCqDuVTnCgAvv+CVHhzVUt7bUPjDfzQxbvPebS1a4u&#10;P7oaRpDlR7qWP94HmvrrNGe1HLHsHNI+X7//AIJpeHLlVNv8YdctdsTRN9lgjUOhVVwyggMdq7Om&#10;ApwqqQGGHff8EmPA+p2FrY3fxd1ab7HAsUNxJp8QkCqQV5UgZGBkgAnAya+vKM0csewc0j4r0n/g&#10;jF8L9GnjNl8U9QjhhujcWtuukwbLc79xSMZ4RvusDn5QAu0F91q6/wCCO/w7kkU2Pxg1u1jjtfIW&#10;1SzQwsMn5mXd94ZIBXHbO7FfZVGafKhXZ8i6d/wSV+HGkarbajYfFXWLgWd1HcRRanZwz/MoYBTg&#10;L+7IZh5eNu04AGTmu3/BIjwEHaWD4x65G8kzSOyWce0k9MJnauO2McYznANfYWaKOVCPj7RP+CRP&#10;w/0S+hvk+LmqS+XDNHNDLo1o0d0sh3ESqVKv83zcqe/95sxXX/BIXwZJPbtafHHxBHFajEcLWMLg&#10;sFIEjFslmwx6nb6AV9jUUWQHxTN/wRj+HtzePev8adYWRkcbotLhXYx5DKM4znnnPcDbk5yf+HIX&#10;gT/ovWof+Ejpf/xqvuyimAUUUUAFFFFABRRRQAUUUUAFFFFABRRRQAUUUZ7UAFFGaM0AFFGaM0AF&#10;FFFABRRRmgAooooARsd6Qcc4pW6ZA57VEwz9386AHZAOG7UBl6q1fEX7UXxt+IfwE/aD+JnhiD4p&#10;alb2vizwFY3nhOO8uJJI9O1Nplskjtk5CBv9Y5XHzNuPTNcV8PvjZ8ZtBtfCPwV+JnxV16/1DwH4&#10;q1jUfiJc2OqTNdjT7CD7REJJlKvNExZVZWLb8hTnFfTUeGMVWwqrwmmmk9nta7fonaL82j8+xPiD&#10;gMLjpYSpSkpRbi9VunZL/t6Kcl5I/RI+tLlRzmvmPw9+334njj8H638TvgnH4e0T4gWNxP4TvofE&#10;n2uSR1jEsEdzGLdVhM8Z3LteQqSAwBzjyj4p/t2/FH4v/Arwr8YY/h1q3w78N/8ACeaL52vJ4oXF&#10;7H57faYCI1RzAEHLOArjI28Vy0uHc0nUUXFJXte6erbVlZ6u6asrtWPQxHHGQ0cO6kZtu17cslor&#10;O7bWis003ZPofeW4Z2n8qXk/NXxV8Y/2qPjN8UfAHwr+J/w88Eal4bXWPjHa2eh6fceIntzr+mhJ&#10;tjXJijPlQzMvKFZV2qrguCuezuf+Cid1oHhfXNM8V/BtrHxpo3jK18Nx+G4/ECS21zcXGDFKLoRA&#10;iLadzHyiy5UbTk4Hw7mnKnGKbu00mrqz5dVfa+jeyfUKPHGRzqSU5OMUk1JxlaScebTTe2y3a1SP&#10;qLp1FJkDgmvlvWP+CiWu+FJ/EngHxl8C5IfHmjeJtL0TTfDuneIUnttWn1CN3tdl08MflArFIzb4&#10;xtAUcsxVfP8A9sL9sbx7cfDPXfh/qcF14C8ZeGPFmjteHQ/EkskVzp80gzLHcCKBzGeUdWQDjuM0&#10;UeHcyrVYx5bXa1uno2lfRu61Wq01HieOMgoUJTjNtxTduVrVJvlbaSUrJuzs9D7m4xgUi7s9K+ff&#10;gh+1P8UvjZ4Rj8Z/Dn4Gx6r4dPii30mx1lvFUcUt3ZBzHdakYpIgVWIjiLcZJSGwFGC30BADtDMP&#10;zry8Xg62CrOlVSUk2muqa7pbfM97Lc0wubYeNbDNuLSabTSafZtarTdEtFFFc56QUUUUAFFFFABR&#10;RRQAUUUUAFFFFABTWDZyKdTXznigAI/uikO4cGvj79pv9o79vX4L/G/Qfh74bsfhbNpfjrxFJp/g&#10;+S8h1F541DIFN2VkVVOJFz5YbocDpn1DQP2x/h34EurH4WftEfEbQ7fx3B5EHiCPw7p99JplrcTM&#10;fJQztGVhLLtwsrq3zA9CufUnkuNWHp1YLnU02lHV2Ts20lpZ6HzdHinLJYurh6rdN02otztGN3qk&#10;m3q2tUe5ckfKKTIryz4h/tl/s3fCjxj/AMIR4++JMdjfRLbtdEafcS29ms7bYmuJ442itgx6GVkG&#10;OTxzXB2P7bUfhj9pb4ofD34s6jpOl+EPA9np0un6hDaztdSyXMULeWwV381i8hVUjjDHKgBj1zp5&#10;TmFWDapvbmV01dXS076tbdzpr8RZLQqKLrxfvcrs0+V2b9530VovV9j6OHzdKAeeRXE+APj/APCr&#10;4o+FtU8X+CfE0lxa6HLJHrEdxp1xb3FnJGu5klt5o1lRtvIBUEjkZzXlvwe/4KVfs4fFSPxhf3Pi&#10;KTQ7PwreS/6VqdvMou7FPJQXQ/dhULzSMiwFjMQqkopYosU8tzCrGcoUpPkspaPRva/mzSrn+TUZ&#10;0lOvFe0TcfeVpKK1ae2h9EfhRzyc1wfwd/aW+Cnx7nvrT4XeM/t91pqo19YXVhPZ3MKuMo7Q3CJI&#10;EYdH27T2Jrwn4s/tifG6L9pfxl8Cfhl4g+HeiN4V0+y/smx8YTSfbPEl/cRLMsNuftEKIgVth4cq&#10;wU/MJCI9MPlOMxFaVJR5XFXfNpZXSv33a6ee2phmHEmV4DB08S588Zy5YuHvXdm7XTtsn18t7I+s&#10;1OOD+FKc/ezXlPhL9qfwKA/hD4o3LaD4y0nwsNb8UeH1t5bgWEAQl3E0SvFIBtYhUdmx2zVXWP25&#10;/wBl7RH0qC/+I0rTa54ai1/SLe30G9mmvLCRyiyxxxwlmbhmMYHmKiO7KERmGSy3HSnyxpyfom0/&#10;NNbrzOh59k8aanOvGK85JNbaNN6NXtZ9dD2ADHJNJg49q8i1j9uX9lzQNP0TUb34oLJH4i0yS/0P&#10;7JpV1O15BGcPsWOJjvB4MeN/DfL8pxc1D9sn9m7S/h1ovxUn+JcMmjeIrkW2htZ2VxPcXs+7aYkt&#10;o42mLhuGXZlT94A0f2bmGn7qWrsvder10Wm+j+7yD+3sl95LEw91XfvR0Wmr121X3nqQOOcUD+9X&#10;kN3+3X+yjp/gfTPiTe/GCzj0XWL2Sys71raf5biNCzwyrs3QOFGSsgQ8j1GcTwF+3/8ABX4h/tI3&#10;n7OWgS3n2uK3Q2WoTWM6x3tx5byyRIPL+VUjTO+RkDE4UHAJuOU5lKMpKjK0U23Z6JOz+57mdTiL&#10;IoVIU3iYXm0opSV23qrLz6dD3gAngUhBAwTivA/jx+0R8WoP2g9B/Zi/Z/sdCGuXmlSarrureIre&#10;4mt9PsxlY8RxNHveRlcA+Z8u3kfMDV7wf+094h+HHgXT2/bF8OL4Z8TX2rTWGnWeh276iNZ2KX86&#10;1t7Rrifbs5YOoKnAPVSbeV4tUYVEk3JJqKd5NO+qjvbR+m+zI/1iy361UpNtRg2pTatBSVrxctr6&#10;rf0Nb48fshfDz9oL4keD/iV40v8AUluPBly81jY28kX2e63PGxWZXjYsMxL90r1PtjLh/YQ+CcXx&#10;v8UfHWW11CS+8YaLNpmtabJdj7K8UyhZmUBRIrOAMnfj0ArQ1v8Abq/ZT8N+H/DvirWvjDZ2+m+L&#10;LG4u/D929rPsuo4CBKDiP5HVmC+W+1y/yhSwIqab9tr9mCDx7Z/DR/ipbDWL64hghjWyuDCs0y7o&#10;oZJvL8qKVh0jd1ckgYyQD2U6nEVOiqdNVElGSsk/hUryXopLXs0eVWocEV8Q8RVlScpSjJtyjrJx&#10;tF77uL07pnF+Cf8AgnxofhrU9D/4Sj4x+JvE2keEbOe18F6Lq32bZpkc0XlsWdIQ07IMeUWwIgAF&#10;GAK2rX9hX4Y2vwP8L/AUeItcbSfCuv22r2Ny1xCbiWaCQyKkh8nayEnBAVSR0IrQ8Y/t4/sleBfF&#10;GoeDPEvxq0+LU9LuEt761t4JpjHM0vl+SDEjBpA/DRrlkwS4UAkZPhH9sTwfafFvX/h38TfiP4eh&#10;b/hLF0fwxb6dp1+siyeQsvlXUksflead3DI2wggZ3cU51M/re/JSX2l7rV+t0kvNtvzuzGOH4Kw7&#10;9lFwd24P307baO7dtkkulrLQot/wTz8AWXgfTfAvhn4keKtKs9B8cN4p8N+Rd28zaVdEPiCLz4HB&#10;twzs+xwzFmYljk5SP/gnz4JvvA+qaT4o+IWual4m1jxFBr934wZIFuFv4MCF0iEZhVFAAKbMMOvb&#10;Haa7+2V+zl4e03WNU1T4h7YdB8RDQdQ8vSbqRjqWAfssSrEWuJADkiIPtHJwATVfWf24f2WvD3g7&#10;SPiFq3xbtI9G13zhpt+tncMsjRLudG2xkxuB/A4Vs8AZOKccTxH8UVN3e/K7t/FvbW/xNdd2KWX8&#10;Cxk4OVPRbc+y+G9r6fyp202Rx19/wTu8F+JtB1m78e/FHxJqnjHWta0/VpvHUMkFreW11ZIyWzQR&#10;xRiGJUV5F+4WIlbnIQrHqH/BOfwR4t0HVk+J/wAUPEWva9r2qWV7q3iIra28rtanMUUaJBsii9UC&#10;nJ5yCSa7y1/bG/ZyvfHFv8P7X4h7r+61ZdKhlGlXQs21B4vMWz+1+V9nW4K/8sTIJN3y7d3y10Px&#10;c+Ovwr+Bul2msfE3xQ1jHqF0ttp8MFnNdT3MpGdscMCPJIcDJ2qcDk4qfr3EEakafvKUtUlGz0t8&#10;Ol0tFotNFpoaxyfgupRlXXI4x0lLnuk3p7zvZy1au9ddziPAn7G+i/DOC40rwN8V/F2laXP4rt9e&#10;j0fT76CG2hkjYs9qoSBW+yzHHmQliGxwVLMT7QisoCGvk/8Aap/4KS+CvAfhjwLrPwQ8daPcJ4s1&#10;+KK81LVNDvbmOy00M0dxOYY2ifzY325iZg52sNmTlfq21ZpIFkaTOV9K5cyw+ZwhDEYtNc97XVm7&#10;NJ32699TvyHGZDOrVweWtNUlG/K7xSkuaKWr0s76aE9FFFeWfShRRRQAUUUUAFFFFABRRRQAUUUU&#10;AFNbNOprEg0AeB/tW/s8fEH4wfGr4Q+O/CKWf2HwX4oa/wBa+0XGxxETCRsGDuP7tuOK8j8f/si/&#10;tNWd/wDE74P+CPA/h7VPDfxU159Rk8a32seXcaTHIQ0kUsOwvMVJYRBCQoHJ+Yhftj5gKMZH3q9n&#10;B59jMHTjCCi1FWV09Pe5k9GtU9V07pnyuYcI5bmVadWpKSc3d2a25eVrVPRx369mj4c8Xfsd/tSe&#10;CNI+IHwS+GXgfwz4k0P4mSRSN4s1bUhanRWWKNHE1vtdpfuZjaMsVbDEDGKTxB/wT9+LPh/WPH1x&#10;o/hXSvFmm32h+H7PQbXUtensp7ptPgto2cywsrRTZhLIxbbuxu4r7iBw3IpxGR0roXE+ZQtZR83r&#10;r8Ors9H7qWlvv1OGXAOSyunKT3sm1aKanok4u69+T96/rZWPBf2Gvhn+0J8OPAmr6f8AHrU75vte&#10;rNPoOnax4kGrXun2pQZhmuhGolO7JGMgDABrx3Uf2Rf2k9d8KfF/4Nf8ILpdnp+v/Eqfxj4b8TTa&#10;8hjv2e6t5lszCqF4vliIaRuAx4Rh8x+rvjN8Zvhx8BPAt18Rfihr8em6ZasqeYys7yyN92ONFBZ3&#10;PoATgEngEjzbwn+398HPEHhvxNrWveG/Fnhu+8KaS+rap4f8SeH3tL97FTgXMcZJV0Y/KMNnPUDI&#10;rXC4zNqkquJo0bqbje0XZOLVrWfone++urMcwynhujTw+AxOKcZUozteUbtSTve62tdq1ttNNCl+&#10;zR8KvjTcfHbxR+0n8Y/Atn4Rn13RbPSrXw1ba2t+6Lblv3zyxoqfNu4UAkd+eK8//ag/Z7/aU+Iv&#10;xF8U6Zq3wK8I/E/w/r1vFB4K1fW762sbjwePLPm72SBbiVGlYMPLkZ8RjkFjj6avvipolv8AC1fi&#10;xp+lapqFjJpcV9DZaZYtcXc0bqrKFiX5mbDD5R71z/gT9p34fePPidH8HrPT9Ysdek8Jw+IZLPVd&#10;Na3aG1kdECSBjuSUM4DIRlSCCcisaOZZhDFSxSpJuKUbWlaKja1mmpJrTW+uzumbYjIsjqZfTy+e&#10;IklOTkneN5ud73Tjyu+rS5dLXVmj5f8A+GIv2ovhFqtldeDLXT/Hc2t/DOTwrrt5qGuGyGmybJAs&#10;wZ1keaMB9iqFDfKvCDpg2Pg343/Bj9qTwD4F8HfDLR/FXijw/wDs4w2V5o1xqq2wcpePG7W87oVV&#10;wxH3gAYzIMgkV9qX3xw8E6Z8ZdN+BVxJcHW9V0mbUbXbCDD5MTBXy+eDlhgYrrt1uJDNvjz03ZFd&#10;n+smPgrYilGSlF9HG97pN2eyu1pb1PM/1Fyau/8AYsTKPJKKesZcvLZtK63dldy5rdj88fCPwj+N&#10;P7L3xz+F/hzRvAlj4q8Xf8Inr1/eaAviD7Lah5po2aG3meJljVRtwpAXO75sYJ7nwZ+xv+0b8IPB&#10;vwy+J2h+GNL8QeKvAuta/qF94LXWhCl1HqasvlxXTpsWSIFSQyhGO7DjA3fari23CV2T61Isse3c&#10;HH1rGpxRjJWahG7upbvmvzK2+itNrSz632t00PD/ACynKXNVk1e8EuX3NYO+zu7wT1uvI+LvAH7D&#10;XxrttZ8K+NvFVlpcNzJ8Wbvxb4g0ZdU86LT7edH2wofLVZZVZsMQAGwCDxXpfh74T/GjwD+3l4g+&#10;KOl+AbPU/B/jbRrOC81hdYjhk0lrWB1AMDKWmMj4A24AU5JyNp+hGliUcuo/HrXO+JfiNYeGPF+h&#10;+EpdA1i6fXmuBHfWOnPLaWflR783Eo+WAP8AdQt95vlHNck86x2KlLmineLjbWyTs+j6WVvTW56N&#10;PhXJctpxlGco8s4z5rq7ktNdLWd3fRb6WPGfj98GPjb4X/aM0z9rL4CeGLfxRfQ+Hm0fW/Cd1rCW&#10;Ju4dzNE8UrxsqsrOxYOeQBjHOeH8bfCb/goR4o8N+FtY8d6qniSR/FF1ceIfCOg+KP7D+y2MsWy2&#10;i+3WyRyOsLZd8EsxwAJBjb7x4u/av+CfhTwAvxOt/GNvrWhtrEGlrfeH5kvIzcyyLGF3I204Zxkg&#10;8d+eK9FjuEniEkbhs/3T0rWGa43C0qfPRi3H3VKUXeyTXLe6tbm+zZ7a6IyrcO5PmdatGniZpTal&#10;KEZLl5m0+a1ne/LqneO+mrPj39n/APYY+KngS++B/wDwsHS9FuoPh3beIV1hhcebtmurgyWskQZM&#10;kjgk/KVPNYnjH9iD40al+0Hrlw/wr0nXvDviPx5ba+PEGoeOtQt7fTYIwqshsLeSLzLsAExynco+&#10;6Tg8ezeIP+Ci37P/AIY8eeIPA+tWniiNfCl59l8Q61B4YnuLGwc5CmSWENsU4OCQM4Poa9N0P4xe&#10;F/EvibS/Dvh+w1O+ttY0VtTstetrB208xBgAjT/dWQ5yEPJGT2rurZvxBQqOvUptc8XraSWsnUum&#10;mtbyvvta6aPHw/DfBeKoxwtGupOE1onFu6iqSTVmrNRtto72aZ+enxuhk8NW3jj9m3wn4l8O65ea&#10;98dF1S20+WO7TXVuJnt3NutpJAo2Kq7heCV45UOFGXG33nxx+w98WvFOifFa+02TT7fWtY8cWHiP&#10;wLO198iTWyRgGb5Gx0f5SCCdueM19diOzY7xs4P3uOtcp8X/AI2+B/gho+m674zmuPJ1bXLXSbX7&#10;JD5h+0Tttj3cjC56nt6VlPiHGYidNUKdpLe/vczvF7WSs+Vaa6XNKHBGV4KlWnja94O9re6oRs1v&#10;dttXunfc+Utd/YH+Mfhj4V/DnxXY6cvizxh4b1TVtU8ZaXa+JJtHuNbudRCeZJHqETqyyxeXGgJK&#10;rIi8kY2t0HgD9jL4raRe/DHWpvBeg6Gug+ONQ13XtLsdcu7zyo7iEqA0108jzz7iN7AqpPKgV9Nf&#10;EX4i2Pw68HzeMbnw/rGrRQvErWWgac95dNvkVAViTkgbtzHsoJPArjv+GuPh7PrmveHtK8OeJNQv&#10;PDeuWml6pb6boj3DxzXCB1fCEny1B+ZzgL3qHnOdYyk/dvZyu1fRSburJ8tk5aaXV0r2sjSXC3CW&#10;X4iLlUabUEk3HXkSs7tczbUNdbOzdr6nhV7+zR+1XY/tcx+Mfht4Xi8K6DJ42/tfWtY0vxtKdN1r&#10;T3O2WO402RXJvmQD94uyLsMMBIPRv2rvgn8XtX+K3gj9oT4PeE9O8Tah4PFxFceFdU1IWq3Ucqj5&#10;4ZXVlSVSOGYAAE816xrXxi8Cabb+IEsNU/tbUvDGnreaxoOj4ub+JXRnjTyEJffIqNsTAL44zW54&#10;a8R2viXw/Y+IUtrm0W+tY51tr+ExTRB1DbHRuUcZwVPIIINc1TN8d7SnWlTXux5dU9U1Z3bd3dPo&#10;1ZbWPSocOZJ9XrYSlWb9pJVNHH3WndcqS5VZ73Tu97nx3p/7C/x4vIfC/jHWYNDt9XufjpbeN/Ee&#10;l294TDp1qpUNBG5X984RB2UbiQCRg19qRAoqqfpTTLGDhpF596cvPOa4swzLEZg4urb3b2srbu9v&#10;kexkuQ4HJIzWGbfNa93e9klfZatElFFFeee4FFFFABRRRQAUUUUAFFFFABRRRQAUUUUAFFFFAB+F&#10;MJBPFPpsg9DQB86f8FINK1pvhf4X8c2WlXl7p3hH4haVrniCKziMkkVhBIWmm2DJYKpyQAeMngAk&#10;eZftA/tM/Af9oH4ffFi1+DvhC31ibSfhTN9u+IFrpwXy1dyy6aZmjDHvLtDFchuNytj7VkjWUbWG&#10;aYtlbKuwRKPXA617mDzijhsPSjKk5Spu8WpWWrTd1bXbTVW6pnxua8MYjHYyvUpVlCFaKjNOHM9I&#10;uKtJtWWuqtfTRo/PDwbdav8ACdfih4b8C+K9bsrVfgho+sRRtr91MYL6S2JaeNpJGMbnAA24wAAM&#10;AAVxU3jX4rHX77xt4S13ULjxBcfss6TPeawL1/tYje5tftNwJd28yiMu4bOS3fNfqJ9jgxwq/wDf&#10;NO+x24HKCvQXFEObmlQTbte73ty76a35fxPFl4e1OWMI4pxUb8qUdr81re9pbm09D82NEn+FmifG&#10;u31j9n74heIdUto/gdrVwdQutcuLkQXvkK7tDMzExy7zukRGAR+y9Kh+L3/C3NI/Z5+Cn2r4y395&#10;o3xEt7zVvFup/ELxNex6WL57CB7e2kubUpLDD8s7RQK+1pFLMG2kj9KxY2wGREo/Ch7aF1EbxqQO&#10;ny9KqXFSlUhL2V+Xq5XbspJa8ujTldeaRnHw7qKjUi8Qlzp2UYtRTbi3pzO6ajZq+t9z87/g7Z/F&#10;P4r+K/hJ8Lvix8btW1nQdY8K61PJN4b1/VLWPVrVJFEX2hpxHM7Al1yVU7QoBwTn6F/YI/t34jfs&#10;VJoniLxPq1zNJc6xpseoNqkq3UUKXU8Ueyfd5isqgBWBDLgEdBX0WbaA/wDLNRt/2adHAgGAmPau&#10;DGZ59bw7pKml7ykvKzlfRJb8yu/7q+XtZTwfLLcZ7eddz9yUGmnqmoJauTfu8rt/ifz/ADN0f49/&#10;tGaZodr8SPEHxB8Qavb/AANnj0rxnp+natOn9r3jXs8chuMhVnjSKJMSMMkn5skk16V4fj+LEGs/&#10;s++FvG/xD8WyDx23ia68QWdxrd1DO0U1k0sUDssof9yHAjYEFCAyFSAa+5vscCqV8pQG5PFH2aM/&#10;wjjp7V04jiSjWtyYeMXd6p909Nukm5L5Lojy8PwDiKfMquMlO6Ss11TWu+7glF/N9T8tfAWleG4P&#10;2BNX8ITX2oR69Y/FiwtNe0m41C4WWxH25FQeUzD7Ox+fLIFYleSSgx9Xf8E+TeaD44+L/wANbbVt&#10;Qm0fw/42eDSbXUNSnujbRmJCVVpnZsEknrySTyTX039gt1/5ZDk09LdEX5RWeY8RSzCjUg4fG76u&#10;9m+XXbyaXk/v68m4IWU4yliI1VemraRtdWkrP3n3Tfmj86/Cf7Rnwl+DHx0/aW8FeO/td5rHirXF&#10;g8O6DY6TNdTajKqXCmNQiFQcyJ98qDn2rc+Htj8S/hZN4L+D/i/xvrXhOO3/AGd9Wm1KO0knkGm3&#10;HncXXkQkFpolbI2/OMYBBr73+y25O4xKW9dtIbaNmyYlz0/CuipxNRkmlQ3SveSesYKCa92y01a1&#10;16nNT4DxEWpTxS92T5bQ5bRlU9o1L37yd9E01ZdNT8wfAXxd17wB8IvHGk2Wu6hryyeE7G+1DxR8&#10;P/HN+9g8k92kQkuvtcMktleuvmST7ShMSthEZdw5nWdb1eDwBq3w21Dxk91odr8Q/Dd3preF7m9m&#10;ihjl375NPM8k0xBO7ayltzrwN3A/WT7FbqGURLhvagWNr8v7pfTpW8eLKMJSksPrJp35uqtr8O+j&#10;2slfY4Z+HOMqU4U5YzSMZRtydJX0+LVap63btufmr8QPH2ueDdM+MifszfEjXJ/h5Yjwy1trMPim&#10;6uDZ6rNfW5nitp2lYkSrJM0+Gzu2q2AQKvePvFvinwt42+Kmp+FvFF9p11P8ZvC0FxcafePDJJE8&#10;Cb42KkEqw4K9D3Ffo19htgu0Rrz1+WnGxh/55j1OBWceKacbr2Cd7Xblq7ez1btq24N/9vffvLw8&#10;rTSvirWvZKLsrup8K5tElUslf7P3fnr4jfwX8Nfjn+0tb2Xj3WdN8SW/w/t7vwqjeLr7z5pP7IuJ&#10;JnwZj5/l7lZPMDeTx5ezjHHftJeMPjNr2qeDbPUPi7a6DZx/CvRdR0fUvEmtarbNJfOi+dNafYQW&#10;u7vJXIdJcBugJzX6dfY4C28ovpnbQbG3Y/NGv/fIpUOKoUpxnKjzOyTbkm9IqOl4u22zT3YsR4eV&#10;alOVOGJUYtt2UWk7yctbSV7X8tkfnF8a/HHjTwd8c7Hxb4j+J1t4k8QafZ6DHJ4X0XxFq2na1bXc&#10;yxR7dLikQ293FMdskqNE5dWZXCnDV+j9qwMCsw+8M0hs7bfuMS5HfbUoXsCK8fMs0jmFOnFQ5XBW&#10;vfdaWskkklZvRXd9b7n1PD3D9bJK1eU6vOqjTStaz1u7tttu63dlbS2w+iiivJPpwooooAKKKKAC&#10;iiigBsgyuMV5b+0RD4+i1rwefBnxk17wzDqviSPS76HSLHTZVkjeGeQyf6XaTsJAYlAwQuCcqTyP&#10;VKq6no+las1tLqem29w1ncie1aeFXMMoBAkTI+VgGYbhg4JHc0AcJ4L+Ntv410nzLLSbm1F/4cbW&#10;NBvZ2SRrq1GF8yRFH7iQMyNsYYZZBtJKypHx3hb9qrWNC+Eegax428Gaxq2t3vh/Sro/2PYvdtdm&#10;4t1Z5mitIneP5wxKrGQNy443bPWtD+H3gPw1dalqfhvwTo+n3GtPv1eey02KJ75tztumKgeacySH&#10;LE8u3qc5Nv8As/8AwIs9Bm8J2fwW8Jw6VcSRvcaXH4dtVt5WQEIxjCbWKgsASCQCcdaAOf8AGf7T&#10;WieEvD0PiSPwpqM0Nx4B1bxVFFcK1tKIrD7JugaOVQyO32sdQNuw5HNZ/i79rjRPB2o32kat4A11&#10;bm31BLSzhTT5pZLlml8sOsUUTyTRk4bfbJcBQQH2P8leg+L/AIZfDj4gaVb6D44+H2i6zY2Ugezs&#10;tW0mG4igYKVBRJFKqdpIyAODjpVa6+C3wfv7jUri++Ffh2Z9YYHVnl0S3Y3xBBBmJQ+Zggfez0oA&#10;8/079pDWPiF4p8DR+EtB1DRdP1LxathrUOsW6R3MqvoV9fCExMpaIK6W7biyPuRl27Sd1jXv2tLD&#10;RvHFz4Ctvhzq+p3mn31zZ6kNIljnNrOiRywIyAhv38EgkU4wNrrklee8tvhB8KLHxHaeNbL4Z6DH&#10;rFguyx1aPR4FurdPL8vakoTcg8v5MAgbTt6cVam8EeC59Uk1+48K6a95NPDNNeSWUbSSSQ58l2cr&#10;klNzbTnK5OMZNAHifiX4/fFu01O40LQPs32dLjw3PbaheXEZupPtviFbGa3dVt/LWIxB0DBS653b&#10;mYjb6hpnxel1fwXa+JLPwhO1/davc6V/Zb3karHdW9zLbTZlOF8sSQyFWA3OoXC7jtGtcfDD4Z3m&#10;ox6xdeBNFkuoY444bmTS4WkRY5xcIocrkBZlWUAHh1DjkA1nfEn4MeBPid4Fm8AarbJZ2Emorff6&#10;Da2/y3ImM7SlJY5ImZpSXbejbmYk5JzQBw+n/tdaZ4g0rzoPB2oWLyamNPXN1E0kLtp9zd+Z0ZTg&#10;W5XHIyQeRkGj8SP2ldW+HA0PV7mPU5NF0vUZrbxBM0MEl1q3laHNekrFHH8o3GE5URlnRwqCPYZO&#10;60P4F/AHwvdaPZW/w+8OHUtPsXg0m6utPt5LwQhSsgR2XftxIVYKQoEm3ABxV+H4V/BHXNdk8cw/&#10;D3wteal+9tJNXTSbaSf5V+zSRGTYW4WPyWXPATYeBgAHmGgftJ+IPHvxUsdJs4Ne0PTZbeGJtPvN&#10;H+zSPcC5mVpNt7brP5TogX5kjbuAOpuD9tfQofDun6jqHw81j7frGl6XqOl6bptrPqBmhvoL2aLI&#10;tYHlDqNPuQ+ImVcId2GJX0/R/hV8MvDhtzoXw/0Wx+ygCzFppUEXkgMWAXao24LMRjuSe5pt18Kf&#10;hRfaZ/YN78O/D9xY/ZLW1+xzaTA0Rht2Z7eLYV27Imd2jXG1C7FQCaAON+LXx41TSfhRfa34D0C+&#10;j1ibwLda7bw3Qiil06MQFkZ0lyrSK+Mx5I+Vs54DV9J/ao0U6dZXGp+H7orfTXFjYXXnKDcX9vqM&#10;GmSRyIB+5V7q5i8uQbk2ljJ5RCq/deKPhT8KfG2l2egeM/h3oOrWNgmywstS0iCeK3UqFKojqQo2&#10;gDAAGAB0FU9O+Hnwb1+TVtXg+Gmj+bqUc+l61Nd+HEikvokPkvDL5kYM0R8sAZDRuiqV3LtNAHJ6&#10;h+1RYaTNeWmoeCZluLG8tba4jj1KGVfMmF0SVeMkFVNq3oxDjcqMGUSQ/tPC08Q2+i+KfhxqOmxz&#10;ah9ja6N5DPskbTJtST5IiSf3EDq+PuyNGE8xWZ06ofA34IC6sdRf4SeF/P0yExabM2g2xe1Q7srG&#10;dmUHzNwCPvH1Na0ngzwfJdx6jJ4b09pobkXMdx9jQukwhMAkDYOGELNGGyDsYr90kUAeXaV+2HDr&#10;Ok2upW3wp16zknkumktdcs7jTpUghtTdFlFxAhkbYpXC/JvUgSMuHMPh/wDa51M+HV8R+Kvh/Itr&#10;NrmpwR3mnySSW9raWkgUyXMxiEds5DZDStHBhHLTR4Cnuo/A3wT8C/2f4R0f4baTZR3k8y2dnpfh&#10;lTCjPDslLeVEUiDRAIzMVDLhST0qDxB8P/2e9A1nQ4Ne+HXhtL3UvEDf2G3/AAj8LMdRED3BlVhG&#10;fLkEVmzeYSv+pUbs7RQBY1z4xQaP8QJPAkPh24uDa/YPt90LhE2fbHmSHYpOZMGB94yCBjaHJwM+&#10;z+Osv/CA+IPHOreCJ7NdF0afVI7U30chureNZG+8vCMTEylTnB6EjmtDX7n4Nal8StJtPE/h2xuP&#10;EsMzRaHfXugM0kbeW0zCC4aPC4SIsdrjBUA8kCrmpeFPA3jrwdrfguzhW3s9QsbrSL6SwhWKSNGV&#10;0kVCVIyu9iOCuTnnJyAczqn7Rn9i63D4a1bwFeQXjBbmeP7XG4is2tbm5WTcgKPJi0mjMSsQrgfO&#10;UZZGzLz9rnQ9NtI77VfBeoLDNbq9s1tcLK1xNLZfa7S1jUAM080YddpAUSJt3NuUt3/h74a/DLwd&#10;bx2PhTwHoemQrdNPHDY6bDComaIRNJhFHzmIBC3UqApOOKbp/wAKvhbo2myaPo/w80Kzs5r5LyW1&#10;ttJhSJ7lHDpOUCgF1YBg/UEAg5AoA83+Mvx28VeENA8W6N4dkuo9dtdJutRt7mbyGt9NSC2sNyRA&#10;xZlJkvEYCQHOZCWUCOOrnhH9oyZoLOC70PUNQgm3S3mo3VxAssCPqMlkgEccaK4DqPQhSCd5BJ6b&#10;xnoPwE8V6rLbfEbwToOoXVhcFkbX9CSTzJfIWUtA80Z85hFCpYxFiBDg8pxq+HPDfwz1nRbTXPD3&#10;hjS/sd5ZxTWrrpqIHhZ/tCfKVBUGRvMwQPnO7GeaAOU8C/tEzfErTNUuPDfhDyJbfwTp3iTSVvtQ&#10;+W4t71r4QJKURvKcfYjvC+YBvwpbGTzFr+2b/ZHhXStR8XeALh7278Hxa1dNpJlltUke0a5EXmeW&#10;VhyiHAmdHJPyLIoZxu/Az4afAL4X+MvFPhf4a2VwdUuZY7PXd2keXDDHbwxTw2ryRwpDIUj1NWV5&#10;Ge4lWVg0kohIj3tb+E/7PHgjQLzxZqXwr8LWNlpekSC6nj8OW58mzRHLRhVjJKBGkGwDkMwwckEA&#10;529/at0zRr2Ndf8ACE1taQ6kdP1S4iuTM9vcDQ5NZOyNIy00Yt0C5GHMjYCFRuOeP2t9SlsNP8WT&#10;fDXVNN0fzbxNVh1TSr6HUD5UKSRm3tnt1eQMXCklR8wYLuUBzs6v8K/gfH8XNN+N2qWd01/baPNd&#10;2LLpW63iRIFtmk84QGRP3FyUW1MoifdJIsLSI0q6Nh4O/Z4sNCs9N0v4UaPb2UepSwWum2/g0L9n&#10;mk3QO/krDmJXWMqZSqo6AHcVKkvQDi/Hn7VHiHVPgN4s8W+AfA+saRrWk+D9W1Fm1izNpJYGCOVY&#10;Z1hvIkeYGRN4VowPLRiw3GOOT3iMkoD7Vxt38AfgNqej2vhvUfg14TuNOsjMbPT5/D1s8Nv5rK8p&#10;RGQqhdlVmwBuKgnJxXaAYGBSAKKKKACiiigAooooAKKKKACiiigAooooAKKKKAI7pJHiZY2wzIQM&#10;54/KvnWx/Z5/aZs/BMukN4j0ea+ulmtJJLrxRcs0Fu72kvn+bFYxRyTB4JV2RwW6ssgdiZDIz/R1&#10;FAHzD47+HHx7u31LxP4c0pljtfG8a29jHql3HNrCSa/p0ivOBbnybaGGGbEimbEU0pCqoIbsdC+C&#10;3xk0/WrfUL280loGuN8dvH4mvtugKNRuZ8WoMP8ApAaCaKIxv5UaLbLGFMbbV9tooA8k8G/ArXfD&#10;fiLwb4gvbXR7240S31WLVr6W4kafNzIjxtEzRFnxtIIZkxu43dK5GL9mT4zaFpU3h3wbd+HdPtZd&#10;Y8Sywta6xc24tV1DVVvLW+WNLbBuoIS8G3cMDGyYKzLX0TRQB5n8Rvh78Vdc+IkHijwfeaTJaR6L&#10;5EA1fVLyNbG7DyOJ1ggA84NlEYGWMlRyTtArifhJ+zV8Y/D/AIifWPiT4xhureK61SfTbG38RzTi&#10;1ae10uOAfLaW8ThJrW8l+aIlXmSQ+bMXkr6CooA+TfGnwi/aH+HPwmj8MtNqfi7UtStb+zghbXJp&#10;o7O4ltRHFP51lpkJ3tJuO+eLap5edd7NXfeHf2dPipFbaeL/AMfNbx3moag3iSG31CUtLatqZv7J&#10;QWRlJQeZbSxfKrxXkv7wiKJW90ooA+e/hb+y38W9A8XaTrHxO+Is2vWun3kk14LrXSy3jeQyJL5F&#10;vZ20YJciRkcy9FzI5RSeg+H/AMHPjJ4e+DPjLwNq/iqL+1tW+0/2DqP/AAkU08kRe2VFaW4jtbcx&#10;t5gb5oog+MOWeUs59kooA84+GXwr17RdVuvE3jax0lbuXUp5tNs7C4a4j0iBooY1t4JJIoyFJiaU&#10;gIgDStwfvNykP7PfxJ1fxXoV/wCN5dFvbTSPEf27ULz+2LtpNXj+xanb7ntTEIInJu4AUXcCiupd&#10;lSNK9yooA+fL/wDZr+O+p+BfCmlXfxHtDrWh6bCl/q0mrXTyTXI0r7LK6yGPed82SXOGKsWIz8p3&#10;L/4EfEbUPBV/Yafqdj4f1S40/X10/wDsnWruSLTry9RFt5o38uNsxEN8wVSm47AMmvZ6KAPnXSv2&#10;X/jdaafcS3HxEWS+k0rUEs2utb3jT7qWXTzA0BtrG1jiRUtZm+SFCrzt98uz11Hxp+CvxX8a+OIt&#10;f8B+LLGysIbe3vUtri/uoJn1a1mDRbmiyv2eWEyQyjBwGDBHIr2KigDwW5/Zb8Zwalos0erWGsx6&#10;NrCSW11r2oSvdi1/4R8aazeZ5L5lNwBMQNofG4sG4HTeDvg1418E/DDU/BOja1bxSTaLZwWMcOpT&#10;rGlxHbqk4EgXfAkjLjzIxvUNvADgCvVKKAPmw/svfG+TXtf8SWd5o+ijVbm9lt9K0fxdcMke+Lw9&#10;HADJNp7qygaVd7o3gkQJOse11d8O8R/s0/tE+JhNZ3njTSbe3n8OTafMsGuXDxyNLBOhDxzWjttD&#10;SR/6mWCNtpJhGEVfpGquqahY6RYTatql5HbWtrE0tzcTMFSONRlnYnhQAMkngAUAeH+Df2e/jJY+&#10;JLrW9e1bRbXT5tD1Oyt9C0/Vrma3tXni0ZIim63jUAvp93K+EG17o4DlnaodE/Zp+L2ma4+qHxFo&#10;8c02vx3smrJfTvcrbpeX0ywYMI3qI7mL5WYLujK4IAavWdK+LXw01fQ7PxLaeNbFbTUNNjvrRrmb&#10;yZHt3YKkvlyYcKzMqjIGWYDqQKo3Hx++EVpo0niTUPG8Fnp8N8tpcXV/bS26QSmKOb94ZEGxQksZ&#10;LthV3AFgcigDySP9m39ovT/h3eaHafEL7ZqtxrH2mE6p4uDQBBbFcs8OkxyjdNtJERjuBjzI7uNy&#10;c/R0aFFUE9FxXByftLfAyOzm1GT4iWohtbR7q4byZMxRpIscxYBMqYWdPNUgNCrq8gRWVj3wIIyK&#10;ACiiigAooooAKKKKACiiigAooooAKKKKACiiigAooooAKKKKACiiigAooyPWigAoozjrRQAUUUUA&#10;FFFFABRRRmgAooooAKKM0UAFZnivw5pnjHw/feE9cjaSx1K1ktryJJCvmwupV0yMEZUkZBBweMHm&#10;tOigDx/Sv2K/gzpetrqBg1K4tbf+znsbK+1Secw3FnfXd7HOZZXaSRjLduCHYjaMdCRXQXP7OHwq&#10;udHbw9No0zWTXTXM1q127xySNbJbbmViQSIo1VT1U5ZSGJNegUUAea2X7Lvwn061vrGxsL2OHVJF&#10;a8hbUJJEkxP57R4cnETyZMkIxFIGKurAkV6Uo2rtFFFABRRRQAUUUUAFFFFABRRRQAUUUUAFFFFA&#10;BRRRQAUUUFgOpoAKTcf7tBdR1YViL468NS+N5fh8t7N/akWnLfPF9il8sQFygbzdvl7tw+5u3Y52&#10;45pqMpbIiVSnH4mkbOf7vFJuB75oDKUzv/Gub1P4q+CtJ8f2vwwuNTlfXL20a7jtLexmlCQBivmS&#10;uiFIUJBAaRlDEEDJpwpzqaRVyKtelRSdSSV3ZXdrt7JHS44+9S5PeuN1345fC7w/q8WhXvi6CS6k&#10;tzOIbVHn2xBipdjGrBVyCMkjkH0ON5dfsb3TZNQ0y6SQpCzrtb0B6jtyCOe4I6iqlRrRipSi0ntd&#10;E08XhatR04TTa3Sd2jUJJ4xTq5VfiZoul+G9D1jxE8yT61HbiG3sbGa4ZpJFB+7EjMEGeXICqOWI&#10;HNdQsgYZJqXGUd0aQrU6mkWun4jqKTeuM7hShlPINSaXCijcv96jcucbqAuNfGOaMZxuNDAE53VR&#10;1HX9JsdSs9Ju7nbNes4tV2E79oy3IBA49cU0uYmUox1bLx5Ao+n41g6/498N+GLyGx1u6uLdrieC&#10;GGQ2MzRtJNJ5caeYEK7ix6ZyoIJAHNaE2taba31vps1ztnu9xhXB+baMn2FHJK17E+2pc1uZXXmX&#10;k6U6mxHK9adSNAooooAKKKKACiiigAooooAKKKKACiiigAooooAKKKKACiiigAooooAK8m/ai8W3&#10;3ga48FeJJPEkmk6PD4ut1168a98iBbcqwxM2QNhYj73Ga9ZqOVA/UD8q2oVY0ailJXXb1VjlxuHl&#10;isO6cZcrdtfRp/ofKnw+1jVvjR8YrjQrn4meIJvDtxrniCSNdJ8Q3EKTwxtY+SiyROHSNd5ZfLZc&#10;ZIztZlbi0+InxC03xLNoOtfE/wASJodhZTWeqXy6hM0kFhD4juLRrhnXJWQW0aq1x/rMDcWzk19u&#10;7EBwIl/KlaGI9Y1/75r0o5rTi7ezVtNNOl/Lz/A+ZnwvWqRu8Q+a7u7PW/LZb7Kz69WfHnjXx/Z2&#10;eradp/gf4kXWpfD2SW+P9ueJfiZe6Xbtegx7YYtThDzTRqpbYjOwc7/mOwATfs6eEPFmt/HK31Hx&#10;9rs2oeILj4OW832yLVtQW3n3XdxDCzxzFG5gETOrRr+9MkgUOxY/Xnkw/wDPJf8AvkU5Yol5WNf+&#10;+aHm3LRcIQs2rXvv5vTd9e5UOF5SxCqVqvMlK9rOy8ldvTt2PzJ8UeHfH3w8k8QS29pDpfjryktb&#10;K40u8ksbjTrQffAimO0Wz4L/AGx5PMB4OATj6i/Yc8O+Jo/hzceI9c8XanrCLokdlb6ndKnk6jHs&#10;8+OVGMYkYxiYw5Mjr8jfx71T6Gv9A0fU7uG8vtMgmmt932eSSFWaPJBO0kZGdozg84HoKsXdoLiz&#10;ltI22eZGy7sdMjGa7MbxFLG4FYd00tVd7vRJJLsvLY4co4Jp5VmzxqrOSs7R9bu711eu++i2PE/H&#10;vg59c0vwLrelNqEmrWegSNpdtb6/dWkM1wtsrxq6QzIjguADuzlTg8cVxPjrxdYWnw+vLn4O/FTX&#10;tS16PwtqZ8aQy+I7qWXTFFnK4meNn/0C5W6EKIiiJtrzAIRFmP6Y8OaIdC8P2OhvMs32O0jgMnl4&#10;37FC5xk4zjpk496vtFGB/q1/757V5ccdyJRavbzPdqZLzylNS5XJa6eSWjvv0v2PI/jq+o/Dz4W6&#10;bZ6Hfzx6WupQpq93qXie5tiluckmW/xLNCm7GZM5HAyAcVw3hf4i+OPAOjN8S9Mv5Ne8P3V5caZp&#10;+naX4gutXjaSSNGtHW8ukVpM3YltgyqQxvIQzkQjH0psU8FVPtigRIRu8tf++amnjIxjyuN++u9/&#10;18y62T1J1eaFXlsklptZfk+qPlS71rx/4Q8c3Xg3xR8QoW8QWmoWcWj3N544vra5v4zHE0ksOlRx&#10;SRXQaVrjg7toAXCLGteh6ppuveG/BGpfF3S9f169vtH8RPqV5ZNqk8yXVjC7pNbR2+7YT9meUxoo&#10;XfMkLOxIzXtBiiPJjX/vmqHizwvpHjPwxqHhDXbdpLHVLKW0vIo5GjZ4pFKuoZSGUkEjIII7EVUs&#10;dGUo+7ZaX8+/3mUMkqU1Nqpd68t76PW2t9bXt6HmH/CQ+K9S+BOsfE2DWL/Z4hujqFjJaszvZ6Y5&#10;RInhUjKbrdVmK8FHlk6YyMLSNH+F/jnxNpGnfDr4o69rGjnVZXuLi38V3V0gdbZT5UN4XaTYSFZw&#10;kv3gVOFLIfeYreKKFYVjG1Vwq+lOEMPZF/75qY4yMZOyte9vRq3bp0N55TKqoKck7ct7q7dnd21V&#10;k36nyzrOr+LW8P2ukw61f3z6f4u+zaZHqF5JKT9n8Q3EEAZnJMjBI40MjEuwXLMSST0/wk1rwVdf&#10;EDw1FofxF1PVNcksbseKLG48QT3gtLrCEpJFK7fZCG3hFVY9yr/EFGPoEQxEYMa/980LEg5CLVPH&#10;x9m1y73691bt8zGORyjWjP2l7W3XZ3779B0IKrgmnU1OlOrzz6AKKKKACiiigAooooAKKKKACiii&#10;gAooooAKKKKACiiigAooooAKKKKACiiigAwB0FFFFABRRRQAY74ooooAKKKKADHtR06CiigAx7UU&#10;UUAFFFFABjHQUUUUAHToKKKKACiiigAooooAKKKKACiiigAooooAKKKKACiiigAooooAKKKKACii&#10;igAooooAKKKKACiiigAooooAKKKKACiiigAooooAKKKKACiiigAooooAKKKKACiiigAooooAKKKK&#10;ACiiigD/2VBLAwQKAAAAAAAAACEAcpOYYQUyAAAFMgAAFQAAAGRycy9tZWRpYS9pbWFnZTUuanBl&#10;Z//Y/+AAEEpGSUYAAQEBANwA3AAA/9sAQwACAQEBAQECAQEBAgICAgIEAwICAgIFBAQDBAYFBgYG&#10;BQYGBgcJCAYHCQcGBggLCAkKCgoKCgYICwwLCgwJCgoK/9sAQwECAgICAgIFAwMFCgcGBwoKCgoK&#10;CgoKCgoKCgoKCgoKCgoKCgoKCgoKCgoKCgoKCgoKCgoKCgoKCgoKCgoKCgoK/8AAEQgA3ACTAwEi&#10;AAIRAQMRAf/EAB8AAAEFAQEBAQEBAAAAAAAAAAABAgMEBQYHCAkKC//EALUQAAIBAwMCBAMFBQQE&#10;AAABfQECAwAEEQUSITFBBhNRYQcicRQygZGhCCNCscEVUtHwJDNicoIJChYXGBkaJSYnKCkqNDU2&#10;Nzg5OkNERUZHSElKU1RVVldYWVpjZGVmZ2hpanN0dXZ3eHl6g4SFhoeIiYqSk5SVlpeYmZqio6Sl&#10;pqeoqaqys7S1tre4ubrCw8TFxsfIycrS09TV1tfY2drh4uPk5ebn6Onq8fLz9PX29/j5+v/EAB8B&#10;AAMBAQEBAQEBAQEAAAAAAAABAgMEBQYHCAkKC//EALURAAIBAgQEAwQHBQQEAAECdwABAgMRBAUh&#10;MQYSQVEHYXETIjKBCBRCkaGxwQkjM1LwFWJy0QoWJDThJfEXGBkaJicoKSo1Njc4OTpDREVGR0hJ&#10;SlNUVVZXWFlaY2RlZmdoaWpzdHV2d3h5eoKDhIWGh4iJipKTlJWWl5iZmqKjpKWmp6ipqrKztLW2&#10;t7i5usLDxMXGx8jJytLT1NXW19jZ2uLj5OXm5+jp6vLz9PX29/j5+v/aAAwDAQACEQMRAD8A/fyi&#10;iigAooooAKKKKACiiigAooooAKKKKAPxi/4Kpf8AJ/Hj/wD66ab/AOm21r58r6D/AOCqX/J/Hj//&#10;AK6ab/6bbWvnyv7S4S/5JfA/9eof+ko/zX48/wCS2zL/AK/1f/S2FA6UUDpX0R8mfod/wQV+98Uf&#10;+4P/AO3tfolX52/8EFfvfFH/ALg//t7X6JV/IfiR/wAlpi/WP/pET/QLwX/5NtgfSf8A6ckFFFFf&#10;Dn6kFFFFABRRRQAUUUUAFFFFABRRRQAU1hnnFOppbnbigD8Zf+CqJI/b28ff9dNN/wDTZa189n0z&#10;X0d/wUzsE1P/AIKH+NdPliupFmutMVksbUTzHOmWv3Iyy7j7ZFcPoXjv4S2+oeIdBvfh3qiQ3zWH&#10;2G3tLHbNFDH5bXyTBJo3dHSIsE3EAjdmM5Yf19w/mNTB8N4GEKUp/uab02StFf8AB+TP87uLMtp4&#10;zjLM5zrRhavVWu796T0/L1PKScDg0E4GSK9ef43fCjSFtZ/CfgX7LdTeEr631iaHRbSOOfVrm3uY&#10;mkVGeVlgCvAPLV0iykjpbxZ2HsPG37VnwK8VfC+Lwlpnwku7jWn0GGyvry+sbTLPBbsqOjqMgKzu&#10;+51kfCgKYxnHZLPsy5ocmCk4tpbpNeb0/X7jzI8O5Uqc+fHQTim9m7vsn1+4+gP+CDDYb4oc/wDQ&#10;H/8Ab2v0Sr87f+CC4/5KgQf+gN/7e1+iVfzb4kf8lpi/WP8A6RE/tPwY/wCTb4H0n/6cmFFFFfDn&#10;6iFFFFABRRRQAUUUUAFFFFABRRRQAU09TxTsjpmmsAzcUAfmT+31+wL+2B8Yf2wPFnxT+Ffwmk1D&#10;R9QlsX07UI9csoC5isbeNiFknV1IkRhyB0yOMGvKR/wTd/4KRfZ3tB8LNW8uS5+0SR/8JlYbWmyT&#10;5pH2rBfLEhiM5J9TX7F5PcU7aDziv0jA+KOf4HA0sLClScacYxV4ybtFJK/vLXTy1PxXNPAvhTNc&#10;0rY+pXrKdWcpyUZRSvJ3dvcel3pufjxqv/BOf/gpdrl7HqWt/DbWru4hLmKe58aWMjoXOWILXZI3&#10;d8Hk9expt1/wTk/4KT38Ulvf/DHWJo5AyyRzeMrFwwZizAhrrnLEn3JJPNfsTtX0pvGMCun/AIi1&#10;xArWoUdP7kvw984/+JfeEXe+Jr/+Bx/+QPjD/gkh+yr8e/2Z28eH43eAW0P+2v7M/s0HUra487yv&#10;tXmf6iR9uPMT72M54zg4+0hUYPbFSZHrXwWdZxis+zOpjsQkpztflTS0SStdt7LufrHDPDuC4VyS&#10;lleEcnTp3s5NOWrcndpJbt9Aoooryz3j8bdN/wCCpv7etzw/x5Y/9yxpn/yLXSaX/wAFLv24LhV8&#10;743s3/cuab/8jV8xeH4mbBZK7LRogWVQuPrXHzSvufYfVcPb4F9yPpXQv+ChP7Y986i4+MbNnr/x&#10;T+nf/I9cj+3b/wAFQv21vgD+xT42+Mngn4zraeINPjtYdHvJPD+nSeRLLcxRltkkBRvkZj8ykcVz&#10;HhewCKrGvmn/AILt+ME8K/sIaR4dhv8AyZdc8bW6zR5/1kUUUrH8N3l1XvHDjKNCnTuor7kfM8P/&#10;AAcuf8FsXbn9tbt/0Tnw3n/03VM//Byt/wAFse37ajf+G58Of/K6vgW0ugxBzwe9X45UYZzWnvHm&#10;R9m+iPuST/g5a/4Lc27iZf20g6q3Mcnw58ObW9jjTwfyNdZ4O/4Ohf8AgqddOtj42/agazkOB9qh&#10;8C6G0R+o+w7l/Uepr8757iJFwFy1Y2syLbjzdnBOAPemubqRKUYbJfcfsP4N/wCC93/BVLxrbR3e&#10;g/tYpdQSdLiHwXoRX8xZY/Cve/2cv+CrX/BSrx34wtNK8XftKteW7Ru80f8Awh+jx7sKcfctAeuP&#10;rX5mfsJ+HQ/wN0bUGjw13PdO/wCFxIn8lFfY/wAHfFegfBu11T4l+I9PuLi00nSJJpobUp5jguic&#10;b2C8bskkgBQT2rCUpRi23oetRo06qSUFd+R6V+1r/wAHAH7YPwc1XV/Avww+NEepeItFtg98tz4Y&#10;09rWCZmUJAW+zruc552sAvOclSopfscf8Fs/+CqP7TeorocXxY02fVI1Zriwh8F2UKKNvBaYQyeU&#10;u7apZkZckDPevlb/AIJy+EfCPx++M/iP4tfEvwfu/tKaeW11TU4d2WmllZ3G47TycZHGRu44I9p8&#10;ffs9/B39hvVZPEniDwCnimHW45JbG6XwvJq5kAUMiHYwjicDPzEcFQckcHno5ng5Yn2Dk9OrdkVi&#10;Mnxn1VYiMbXbtFK+35n3Lpn/AAUC/bmjPl618WJopAxXMnhuwVGIAzsZrYbwM4JHQgqQGBA6PSf2&#10;8f2ubkKLj4ts3/cDsf8A4xXwH+y/+2R/wvvxhovgzVdZ1Wa90+xvLe4/tJZWnuT9oMiTSq6/IWSR&#10;F3btpMZChNp8z6w0azXjC/jXpcseb3XocNFRlTvOCT2eh6V8Sf8Agoj+038O/hzrPjq/+KS7NM02&#10;WfdLotlt3BSQP9T649/SvB/+CZH/AAWC/bh/ab8TeMPCvxJ+NC6tJplvbX1pcReH9MiS3SRmQwDy&#10;rZScFc/Nub1NQ/tr6bfTfspeNPsF0beT+xZT523d5eF+97496+ff+CC3w1aLWfHXj2KRnintbW0u&#10;JJpAztLuaQnIJBB3ZBBFediKk6eaUYXdnfRdb9z0sPhaNTLas3FXVtbarbY/VS0/al/aPuFDH4it&#10;/wCCm0/+NVeX9pr9ocj/AJKCT/3C7T/41XJ22lLbrkbemBlelW2iQCvoYU4HhTjHsbz/ALT/AO0O&#10;Gx/wsA/+Cu0/+NUVyEhUSMAe9Fa+zp9kY+6fnz4fTgYFdp4fg3SLla88+Fni7w9498K6f4y8J6kt&#10;5pupWyz2dyqkb0bpkMAVPYqwBBBBAIIr0/wzFvKkD9K8Jbn2HMuW6O58PQsqoiCvz+/4OO/FdudG&#10;+E/w3jlPnRw3+oTwhuCrmKNWP4o2Pxr9CvD8LM0YReegr8qP+DgrxfD4r/bE0fwtauvmeHfCFvbT&#10;L6NIzS4/Jq02aPIzKXupI+DLdvJVQO3FWDqLoOPpzVaS3niX5kK++KzprueWTZnaM4+tae7I8bm6&#10;Go2upbncn7yT/a6CqdxPNdT+ZO+T6dh+FVoY2JACfxY4HNfd/wCxd+wD8MdL0Sy+Nv7RE1vqE6w/&#10;brDwvM6PbKoA8v7Sm9WclirCIgpIAysAm+ReWvXp4fWXU+j4f4ezDiCo4YdLS129k3ol1u29kvyO&#10;2/Yc0KCX9nzwu2kRtcR/YXeRoYywVmnfeDjuJCV+or0b4m/H/wAIeCvBLeA7Pwpb65L4lha2nvlv&#10;vLFpA4wJIWQndICGO0gfwkOCCDreKvHeh+ILVdH0TQreO103Sl07TT5hjNvDGCsYiEBTagTaoSVp&#10;mUDBkfqfnX4n+N5dXuLXxfrmrve3NjrUa38127M27ds5JyTncOfTPJr5jHZ5Gs1RpLd2b8vI/oDL&#10;/Bypk+T1sxx9S84QvCOivJeSbei16eh6x8Svip43/YY8eeEfG/hDwxY694Pm0mFn0e4scg4wjxLM&#10;q+YjgAEHJU5O4FcGvptv2yP2UvE+i6b4rv8A4y6T4M/tSFZl8G+MS/mRk8lYyXXbktgMSUx27j50&#10;8Mftcf8ACP6ZpKfHu41W08O2V1B5P2PTLeSJo2G3MsjNKx7ErhCwOV3nIrE/bGv/ANlL4z/FW8+M&#10;HgH7VLMlrDFb2ayeXDeQpH8sjgKrfKAfl4PsMk15jhT9mvaxatrddb9z4bCYHE43GRo4Ntyk0kns&#10;vNI+gf2YvDs/xm/aBvv2gbDw/Z6X4b0K1l0zQrjS40WHWbqQ/wCkSq6E+bDGAseQdplD/MTEa+uN&#10;DstyqStfNX/BPrxXNqPhOTwfrWtP5lpa2y6fp8qKFQeWXlKN95yWbLA85UtzyR9Z6Bp2Exj86+6y&#10;WVOtl8JU9v6ufJcb5DjuGeIq2AxTvJWd0rJppNWv5Oz80yWbwfpnifRZvDmsWSzWd5C0VxG3QqRg&#10;j64+nr1rK/ZQ/ZQ8B/speHL7wn8Pp5JLS+1BrhFkhVDEp6Jkcvj+8cE8V3GmWBjYYrdtYpIwpK16&#10;cqNOVSM5K7jsfJe2rRg4Rej3Xc1IWOM5qrfXLRHafu1Yt5P3eBVLU0fO45xXTH3dDmauZ8l3HvNF&#10;QuhLZzRVcxPKfiX/AMEqP2q/EHjWFvgJ4/vY5J9J02P/AIRybYkZNrEqxm3OApYqoDA4J25yeBX6&#10;CeGRtZRu61+Lf/BP7xjeeDP2sPCNzZmPF5qH2OYydo5VKMc/Sv2k8IN5vlknIry+X3rnrYKvKph/&#10;eeqPS/CFs1zewwR/eaRdtfiZ/wAFePGEXjr9v3x5fRnIsbuOwz/1yjC1+33gWNU1KKdW/wBVmRj7&#10;Bcn+Vfir/wAFOv2XPjf8Ovjf4m+PPi/w9FL4d8Taw11a6tZ3SyIplyVjdOJEbCnkrtOOCaKkZcys&#10;c2KlzTPkm4MqRsAGxWSI2Mm7PqV/Cuiu7RGt5ES7UMoyVfI5xmsnTNMvNTvoNMsLV57i5by4II49&#10;7SOx2hQByxJIwB1NRzWjqcUKMq1VRirtvY9+/wCCef7PGi/FDx5efFHx1Paw+F/A9ut/qkl9NGsc&#10;03PlQEO46hHYkDaAhyyj5gz9pz9pvxv+1B48klEcmneHYWa20fTbONjDGq8AYAGWJ744zz3J+vdd&#10;+DHw/wD2a/2Cm+EAv/7UvL3RZL7UplvI5LeTUnSN5bmLy2y0KFY44+gkaE+aqvAYx8RaN4x1u0kj&#10;svDdvGZ5ptsbWtrH5Zlc7QWI79vT+R86jXw9atOd7209D7/P8tzbIcmwmEacI1U5vo5tO2q3srWV&#10;16GRbaV8TvBeuXEvh+Oe11JI/Ma+t7lkYx/eMibAMDkKcEjO7IH8PVeBfiN4q8WXV94Q8eLHdNqF&#10;qVvPl/eTqB99duAZFHI7sAc9M19BfAL/AIJ6ft5/Fi7t9RtPhhZw2dxZ/aLHVL/ULePylZn3Ddkl&#10;QVViVAIKsijk4pviX9jn4u+HbY/GXxN8NG0zTdAvVt9S1C1fat05nESshJKsrE7R3wScHHPPjJ5b&#10;iKUnzR5lt6mXC2P4ly/MqNKMp+ynJKUbtp82j09H6nB6R8aviTqPgbTfhL4w+Glj4gk0lvs2k6tc&#10;RvDdW8XYvNGDvQDoN21gcjOc12nw88CJDbjV/ES7ZktpnZlUt5R8tyF78FsZ68c+9anhnw9a2Hi3&#10;/hFboRxtMfM0udoyVIPJj7HjOV4xg12GtWsfhzw3fDAEn2OULt56Ke/+OK+ExmPqYi0UrLye5/Z/&#10;BPhpleSqrjqk3Kor2TSvC36+p6h+yt4n1Tw98QNNls7y0t4Z9Sjhma6hQqkfmhiWZ0IT5u4UnJ64&#10;r9LPDtskqK8TZU8ivhD4Yn/gnP4z+CWi+LND+L/i7wZ8SLW3itte8I2/huXVjqN1Cuxp7WQvFHGZ&#10;XIkUSXQ2jKiJeM+h+KPiF8cvh1a2/iH4jftZ6t4DsVZFi8Lax4BtpdTuot5RZTNK7NCXIHEgYKTj&#10;e4r6vIcZHK6Eo1GpJ2a5Wnv0s2rP5H5J4yYPB8ZYyhj8LehOF4SVWEot22lFqLU15xbSXY+2NK09&#10;nUDbW5DpzqgBTtXyHof/AAU9+Evww+Hdq/jS68T3WsC/SJk8V2djDPcROgcSbbTZsXJ2KvkFsjPz&#10;gg16/wCHP+ChP7PvifXrqKxvLyPQ4Y7dm1qW3KrCZflzIv3tgcFd2BjrjHNfRU8+y66UpNX7p/of&#10;z/W4TzjXkjzJdV69Nvket/YyhziotRtS0XArUsbjTtYs4dX0i8iubW6jWW3uIXDLIjDKspHUEcio&#10;9Si2rjFe5BxnFNHytSMoTaZyzxgORRVie2zKx3d6KrlJP5V/gxq91oXxW8O6rZyMssOtW5Rl95FH&#10;59a/dz4elrq2jkVtp7ivwx+Bnw98VeOfiDo9r4chj3JqUDtJcSFY1w4I3MAeDj0J74PNft98FNQk&#10;uNIgabb5gVRIqtuG7HOD3Gfxrz6XLKVjpwUKlOk21vsewWl83h/wtrHiVm/d6bot1cN/uiI1+Gf7&#10;Tn/BQX4/ftE+C5/g18RNV0nUtJj8QLe6ffnTVivFjTzFjh3RbYygWQ8lN57sa/bH4j3+p2X7Pnjq&#10;+0m1ae5bwzcwQQAj95IyEADJA5Nfjd+x3+y/4/8AGHinUtC8X/CHydQTUVidde09VW1xtKktMuAD&#10;ncCOWGCMiscXW9jd+Qo03iK3Iup83T6dcTQ3dygzHFJN5jemAAtep/8ABO79kbxf+2T+1D4d+F3h&#10;6G8h02O6iuvEGqWynNlaI4ZiGyNrtjYmCTk5xhTj9XfC3/BIz4C+IPh5BqX7TnjRbrSbXyZv7B0G&#10;QQRyMOfJ8xV80hiRzGYzx2zx9D/sy/stfBD9knwmul/BD4bWvh+bX72OK3t7WQyTp5jbE815XeSX&#10;aDnLs5wOoAr5vHZzCFFwhF8z29O57+V5FU+sKpOSstfO6PnX9ub4Sfs9fsoJpWneF9S0vVYb6NdO&#10;8UeF/FDG5intmwGdLglZoDnJZ1lWTBJWRNuG8Vh/4JKeF/BP7T/hPxdoumCHwTdt511pR1NzAJGi&#10;DRNaTebK8kG9l4eVmHOWPb9Dv+Ct/wADvD1h+zd9k0zTrdJT5PmSeWPMMgkU793LbiOMn16jmvgn&#10;9kQ/GrRrO8uPFvjnW9W8P6CsUNjo95qEk1vYQknd5MZJWPna3ygcivkq2MqYWMo0m1fddNf1P26v&#10;leN4o4WpZrjJKr7GXs7te8ktUm+q6ar56H0t4++MHxH/AGYte0f4P6D8G7e9m1aQp4Ya/nv2bUlA&#10;TMcLWtvIquGONrE8HduUAgcB/wAFDfHf7Seh+E7bwD48+Fp0nTdSsrS61W8lhkuIopJWZo7ZZv3Y&#10;Eo8vJyrnGQVXINfYfwq/bO+HSfDL7L4h1NIZrWFvJ1KPT3uWiG3AkCxgtn/d6k4HPFfOH7UGu/tG&#10;f8FEPhfD8Nfg9bW/iaPwvdf2hqUdvot1pNxcREMkGINRxMHXEhYMwzuG0NxhU6kZ4ZOmru1vmedw&#10;ng6i4ooVMS0qUJpybdkkv72y1t2Pz01lX8R6f9lgcrqmnt5lv2ZlHIA/p04/AVGPHGra3py3s+rS&#10;SSWq7bu3uMZjPTfnGdp9+nTpS+MfCPinw94gm8O+INPudL1zSrh4ttxE0biRGKtE6kZUhgVKnoQc&#10;8g1U0O2Xxdr9vpWlxtp3ia4uFght44izXUjHCiMblDMSQNvU54zXDTpyqWglr0R/UWNx1SjOWIU+&#10;VNO8r2i0lvd2Skl3dpLZn1J+xTL4Y/ZvbS/Feha/DeeINZ0ey1zRdeuoImwzqBeaejbiU2lmIYBS&#10;yuVOdhNfX37ZukeIf2oP2ZrD9or4Ww2Nt428J7ZTq0NnF9tissEyi3dlYq3cjgFd3fFQ/snfsw/s&#10;4fsi/CHR9L8b+CNF+JnxElZrzUNV8SWLXOn6K0riQw2cExbZtIBDnEjM8j/IsgiX3u5/ag+J9+m6&#10;11qGxiC7Y4LOyijWNfQHbux+Jr9ew3AeMxVJT5vZ3S0td3sf5t8UeO2R4POpxp3xEqcmua/utJtL&#10;e+luzPya+IfwQ+Kvw/1qx8T/ABx8F+LLe8vFZtPvvGlrdJLcMCpLRNcElgPMX7hxgrx3r079jOxs&#10;dVn8Rf8ACU6XDcW58mGb7XbjypDvJyc/e5wR1+7+Ffc3i39ofxb4X0ybVL34halbxxRl2xfSKgUc&#10;k4B/kPX1r4vuP+Cn/wCytrGta/4j8R+Lvs2ralqT/apLfRpZmu440CIWZItrOzDdv3EkAc5+WvGz&#10;bhGXD/s6tSv7RtrS2u+9+yPsPD3xilxvKtg/qvs4wV3U5lbfSNrLX0ufp58ObG71zw1Yvakuv2RP&#10;3h49snr1q34m0S/0lFeYo6tzujJOPY8V83fs6f8ABZX/AIJ5X/wp0e08T/H1tL1xYETVLbVPDt9E&#10;qy4HSRYXiwfZ+x4wAT7lcftFfCz4heA28Z+BPFdjrWk3ikWuoWMnmI7DsD2P619PhKlOVOKg09Ef&#10;LZo60MdUvH7Tt5q/QqzXcCysD60V5HqPx3022vpYDfxja2OZKK7rxMPYy7H4GaGPDfjzQtTl8JfD&#10;eTQ9UsZZL++k8Ly3V1Etrj5mkE9/I4MbbTlFOxd28Nxt9D8Ean+0B8LNJmtvC/xL8Q6Dq3lW95Ho&#10;/n3AtyrTeQXu3mniewixImDKACXTp8rjyLw7+1h4K8OXVxpmsfsr+Bbi3Se0ay03Ul1SSPRnh3GS&#10;GEm9WRkZ3fck7SjO3kkHP1xon7U/wV8V+Db3XPhDZaV8P/E2oeHbnQtc0jVPB93pGgazZTlfLIhs&#10;rw/ZZYdxxcxSmVzlykY+Zfkaj9nu3Hz6H3GE/wBpjy0afOuqu7/8D7hNd/ai/bZu/Amo+F9I+Mdj&#10;4h0+O3/s260vT7zTZbl1hIc6jI9rDNO48pwH8ougZGbzXOUryf4u/tb/AB58QRadonjH4x6xrN1a&#10;2Mllf/2JYyWVu3zFVhxsgklQqcFZEzk9+i9RH+zt+0H8QPEWufFnwN8R/BGqtbyrPY+F9I1ZvFQv&#10;r17jeZtSm1af5pJMl5bghg5jwkSjYo9k13wd8RrT4eSf8KV+Iuif8JLHrmm6Z/wjPifw5fXNxaai&#10;80MswRP7Wl08vaIkbrcR2KW7RzoglMxUHWhilzc6mpcm91fT5nFi8Pg5U3TnRnCUtrNaP82d1/wR&#10;48F+J/iFpmpfHv4ieI9QutDs2NvoMNzNJLATH/rJAkmMEEhQwOMhxjIBr62+BvxQk/aE/bw0P4d+&#10;FrqabT/BVrJqmtNbyK0UbEGKGNhk8tukYHk/u+ccZ+e/2pP2hPDX7A37Lp0e2uYY9c1BZpI7MTAy&#10;TXUpLOQZOcF3clnLE9S2ck9x/wAGyuk6x4w+E/jf9prxfbQSal4v8Sui3n3phBAAvls5wdgcsQBk&#10;AHpnNfMYrnxlSpi5q13ZW29EexhY0sBRjhE25KN33uezf8FhvjdoXh3V9J+DupN+91jSZLu1JUFd&#10;0Nxbgg++1ycexr4F+GHxhtvh/wCJ7rS7C5hjj1hRC0rLsCtng89RkkHI57dOfUv+CzWsWfxa/bkh&#10;tH+LVrodh4T0PT7eNo4ZJ2S4urmYy+ZCkeWVo40wfMUKQNwAYMPnHxT8ENaPnW/hzx/omtTR29xd&#10;5sbHUrdFEUbyOqXFzZxW9w37ttqwyyszK4UMiMw4cTlWKqxVSEbxfmfufAXFXCFDhHEZJmNTlnJt&#10;u6svJp2tdP0PVPF83xc+GD3Wr+HNT0prK4mjW4s72yW7jZZHG5lBO1cA5DZwT1B4r2T/AIJkftZ/&#10;DX4F+Odfm8a+LobWTVIbOC3W4lK+dIXkO1VA4+gAGPYV8a+GPjB+0N4ugvPgF4W+F954o1bS3D3l&#10;34XmXVEaJowY3la1MqkKXX94pKZ25Oc54fwb/wAErf8AgqH8XPG2m6hq/wAOv+EXtvEm1oT4r1q1&#10;tFii5Ad7SWVbhSvoImkGemCa46eHw+DqtVa0YOz0b1vva3XQ8fFcQZHl3CtfAKCq1K87c8baQjaz&#10;cvN9L+p+zX/BRj9hLS/25PhzD8afgDo+lXnjqxt1+16WLiOD+3IMDCiVuI7hBjY7naw+R8Aq6fGf&#10;7GX7MXjH4eeNdQ+Jvxt+G+raLqHh2aS10XTfEVj9nuvtHKvLtx8yAZCuG2sCSMgg16F+wz4Q/bt/&#10;ZIsrXw345/aD8FeKrVJFibTpNXu7fVNPTbwDFNbhpRkdCNwLZZgASvpXxS8X6j4t8Qz6rqmoNNcz&#10;Tl5JtxbfIeuOfw+gr9A4HySnmGM/tCvDSm9L6cz6Ozs7LfVdj+cfFzxkzzh3gyfCWW4mM1iFZtNS&#10;lTp9YqSb32td2V11AeJXjLXVzcq5kYvKzfxNnnH41T1X4o2Ol2rXP2pNq8N8wyPTg1wPjbxVf6bp&#10;5mtC8qGb92do2yHkcE9+OmPfpyPmX9oT9sPwr8LNAuNXS6utW1JraQW9rcTRpD9oDAoZArEmMc57&#10;tjau3O5f1nGZxQwsW1r6fkfyDw/wfjs2qWffr67/AOZ9IfHH4c+Kv2p/gV4mu38T3mm6TZyw2tyl&#10;hEjSzRsSJGA+YBEwivlRnc4DKYyT+UvxP8B6r8L/ABzfeCtVvYrhrO4XyriI/LPGW+V8dQSOx6H1&#10;4Nfop/wQn8V/F749fDPXl+JEy6l4a1CPU49W1SRlYm4ckLF5bKMyl8SOSdojZADuYhfA/wBrr9mT&#10;xPoHxWmtNYisdY00SNptvNfNd6VcwTbGnknj82LyrpLdVJl8syqRgKQzAj8izTFYjNsVOVTo7JX2&#10;R/YPCOS4ThfB08LhVeMleT6uXf8ASx4D8NNWWy0DVDIFZfLThuefmr7i/wCCXnxJudB/Y3uNLtLl&#10;li/4SS+cKOFXLCvhv4JaZ4P8e/F8fBpfGsuh6ZqUjpP4k8TW9pYpaeXGSxkSe7SIYbKhfPDsQMAs&#10;do7b9nD9sGX9nX4V33ww8W+BZbi3h1q726lpuuWkzP8AMBkQh/mA/vKzK38LMOarKYvDz5puy1Pd&#10;zqnUxMYqEbtW6f1Y+qPF/wAZQPEt4Hu+fO9fYUV8vfFr4o2uhfEnWtEt/Fun34tL5oXurO7CRs68&#10;OALjy5OGBUkqASCVLKVYldzxNG/xHk/2Xjv5GXvhtr37PvwpttQ+Nfwz+LfwF8QW9noK3k//AAlu&#10;ma3pPjQXU0TNK9vHerdWUt6rl03RtcwnCuFDsjDkvhf4O+PnxcutE+K3hnxtdeMPh34d1BNQ1w6b&#10;8LdTuIbSYXCSfZdSkFva2s8z7/vS3qRmIMr3ES7Qf6jZf+CXf/BNG5VRP/wTz+B8iryol+E+jsF+&#10;mbaut8G/sefslfDuPS4Ph9+y58O9Bj0O6lutGj0bwTYWq2E8oZZJYRHEBE7qzBmXBYMQSQTUywtO&#10;ceV66W6fftuc8eIMTCpeEmle+mny06drH8p3xN+LHwG+DX7Yngvx7+yfq/h++h1jwxFJ4j074ifD&#10;6bUNE0PWZTIkqRWhe6lMcSiOSMRtcsh2/v7g7mrT8UftMftufBz42Q/D2/8A2lPB7XPji7ia417x&#10;N4auNOs9LW+iRVuDFqthEIrFMlyIYGj2h9sZ3LX9RXh/9gb9hbwh41/4WT4T/Yu+E+l+IlunuRr2&#10;nfDvTIL0TOWLy+ekAfexZiWzkliSeTVG8/4Jxf8ABPjVfOTUv2F/g7crcbjdLP8ADPSnEu5tzFgY&#10;Octyc9TzWNPL6MKcYtXto20te19L+gSzudSc5NtX2s9v672P5cPiD4S/a5/aP0jTfiD45+Ivw9+I&#10;lvqFi1r/AMJZblHj0m63zFrKSxa1Sc3hjgZo2traVnjQNGxHmuP1I/YM1Hx9+wp+w7aaL8bPBc3g&#10;fR9H0O01nxN4kbWtOvBepf3PkR3Cx2tzNcRxtIyod0KEHrja239T/BX/AAT0/YF+G1+NY+HX7EHw&#10;g0G6WRZFutF+Gul2kispyrbooFOQRkHqDXeaj8HPhHqt7aanqvwu8O3Nzp8bR2Nzc6LA8lsjNGzK&#10;jMpKgtFESARkxITyoxOIy3D4in7N6Ly7/LT5WKoZ/UoyUkrvre2q9bXv5s/L7W/+CYv7Jvxk+Lmt&#10;/HLxh8KvEc/jJZFg1jVtJ8UaxZXCP9niRY82tzHsbyfLwqgEqQ3IOS7Tfh1/wTj+D/idfAFl8FfB&#10;dn4i0e+swtrqGhwNeRzRsPJd5J0aVpFJ3LIzFsknIJJr9O/F/wAD/gx8Q9Nt9H8ffCLwzrVra3a3&#10;Vvb6xoNvcpDOG3CVVkQhXDc7hznnPeuf8Yfsafsh/ETxXbeO/H37Knw31zXLFo2sta1jwPYXV3Ay&#10;DahSaSEuhUcAg8DgVyvJkqajGo9O+q+43/1k5qvNKmv1+/8A4B862U/h2+eK8jtYVt5GANwsSfIx&#10;6KcH72D/AI1h+LNM8XL4jvpZ/h3Y6l4LtbDztTj09gupKTjM5tDAIrkL94lmYkAFVJ4r7Gtvgh8G&#10;7Kyk0yz+E/huG1l/11rHoduscnO7lQuDzzyOvNaMfw+8CQiGKHwXpUa2sZS1WPT4wsSnqq/L8oPo&#10;OK5Vw/f4pJ+bRf8ArFQkrSpcyatZu5+Unx7+LPhjw3Db6P4b8Q3F5Z/Y4GhWXUGZfNePc4EQcxxs&#10;hby9qKmGDKVG0Aec6JpPxJ+IMYg8L+F5BBcxrtuLlHi3McYIONyYPorZPoDiv19n/Zf/AGbbi9Oo&#10;zfs++CXuftRuDcN4VtDJ5xcuZN3lZ3byW3Zzkk9a1ovgz8JLZZIoPhf4fVZBiRf7Hgw49D8vP416&#10;+KrZ9hcqp5flFSNNK95zvOWu7S0V+12/Q/McPwnkuKz6rmuap1XJ3jTi+SKS2Tau2ku1vU/HjVfg&#10;jofgzw3rHir4qfEofY7KRbO90PR2gkm+0bIPLsx57cXTJLCyxgxvIJVYKQVr4z/4KT/BrwB+zh+2&#10;Pp/gf4n/AAz8OjQ/EGnxahNNrWj6teW93ZW4m3qIrOZbxrgh/wDVWs2nQeYgExZBvX+lTVPg38Jd&#10;dWaPWvhd4dvFuLB7K4+1aJBJ5ts7BngbcvzRsyqxQ/KSoJBIFYNx+yV+yxeavFr19+zT8P5r6Dyv&#10;JvJvB9k8sflyCSPDmLcNkgDrg/KwyMHmvPyvJ8Vg5OpisTUrze7nLRekVoj7eOPwtKHJh8PCkkrJ&#10;Qil97d5Pzuz+VH9m39q/9oD4RfDfWvD3wN8Vjwf8N7XUby9vNY09odNlS4jhhaWKynu72Vb+4bME&#10;50+OR32RHyjEtxdF7njj46ap/wAFKvjl4R8C6joPh+41K/1o21n42/trTdL8QahGUWOFL3IjtQUP&#10;71YoU5yYkeSQhz/TxP8A8E0f+CdFxEIJ/wBgT4LOiyeYqt8LdIKh9qLux9nxnbGi59EUdhU2p/8A&#10;BOb/AIJ9a1YWuj6x+wt8Hbu0sYylla3Pwz0qSO3UncVRTbkICecAAZ5r06uDpzm5xspPZ/1udOGz&#10;qVGMVJNpdP62P5HbTwZoehfEAeA/H+pQrp+k601n4lvdDkbUZoFSQxybViu44Z2GxmAEyqxJxIFw&#10;R7BpGj/sJR+E75b7xVBp9vp1pDbQzReAr+XxJr2Zi0pVZ9Wn0yxOwKvnoyyL0WIjdv8A6lPH37DH&#10;7FXxV1uPxJ8Tv2Qvhj4k1CGzjtYb7XvAWnXcyQIzFIQ8sLMEUu5C5wC7EdTWbJ/wTk/4J7S2Y02X&#10;9hj4PPbhQvkt8M9LKbfTHkYxWdPC1Yatr8fwPbqcVYGtRjGVGV1baS/VP8T+UZ/Bn7M2obb3TPhP&#10;4migkjUolz8fNBjk+6Mko2nBkycnaeVzgkkZJX9V/wDw68/4Jqnn/h3x8EP/AA1Gj/8AyNRU/Uf7&#10;z/r5nP8A6zYb/n2//Aj3b2xRRRXpHxwUYA6CiigAooooAPwooozQAUyVgvJOPen5rg/2hfh54k+K&#10;PgaHwr4d1O3iibWLOXWLO7X91qVgkym4tXIBIV488Yw+NjfI7VpSjGpUUZOyfXsc+Kq1KOHlUhHm&#10;aV0u53AYsNwoyPSvnvRPhB+2Ho19D4b8JfEzQ/DHg61t7C20jQ7FRe3OlW8UenrLEtzc27G5H7q/&#10;VDIgb96jM3zKsHM6j4f/AOCjnhzxRY6XrnxO0zXbG816FlGjaZFBtsjcr9ohn8yylRlWDdt/eW7k&#10;5w8jYQ90MthUb5a0O9m2m/wtdddfS54dTiCrRhFywlXV2ukreu6dn00v3SPqrINBYYzmvmXQ/hH/&#10;AMFCvDvhOx8H6J8ZPBen2ulQ2EVnNb6PH88S2kn2mExpbRxRqtyYkgMartgjBdXcMH7Dw78I/wBo&#10;bXvEVla/Gr4i2Ot+GY5JLm+0tY0SSW5S6S4tHSSGCEqkPloNh3Fzku7D5aVTL6NNX9vB27c19v8A&#10;Cld+vrYvD55iMRJR+p1IttL3lFLV2vpJuy66eh7Usq7sFxmkYqvJNeAeNPgJ8c5vin4i+Jngq48M&#10;x6pd6kW8PeIL+6uGvbGw/sqOAWeBHsES3qPP5L+bEfPeXasoBOZ4t+AX7Wni+01Sw1Tx9oDQ6s6G&#10;/wDssMUEl0I5YzCJZBZMxCorD16AEZ3BU8DRnKP76KT3vfT7riq51jKal/ss29bWtqum9t/nofSY&#10;G7pUleZfs0+F/wBonwn4VvrH9o/4gaX4g1KS/R9Pn0mzWGO3t/s0IaHARN22cT4YgsylWO3d5cfp&#10;tclenGjWcFJSt1V7P0uk/wAD2MFiJYrCxqypuDa+GVrr1s2vuYUUUVkdQUUUUAFFFFABRRRQAVHc&#10;b9hKdccVJSMeKAex4D4C8Q/tpN8T5NA8W+BJF8Pw6zfLHrF1Lp/k3Fk19eNE/wC5nM6stp9hWIGL&#10;lvOEwGVkXF0p/wBvXQtKj0S18Nefb2sdyHuJb+1mu5laWJgVaaYqZhGbgRb8RBhGJPkr6W5PWlAP&#10;XFeg8w95v2UOnR/5nz/9g+6o/Waul9eZXs7abbKx836LrH7cvh3xJMyfDmTUbHXtWt57q5vLi0/4&#10;lUY0/SEkCQHUCIk8xdT/AHUbyjzQG3lX8x5fh3q/7dlxN/aPiP4Yadpst3q1rBdLrGuJcN9jCqZL&#10;oLBKYYWwsiCGJG+eSIs8gV5G+ict3FK3JGKqWYRcbexhfvZ/52/AmPD8o2tiqtl0uv8A5G/4nzV4&#10;x0/9sP4i/sxz2Ot+GtasPGTeIbOV7HT7y2tZvswkgkuUiltNSiEkIJnSPdcW0piVEcs4M0uZJqn7&#10;fvhfU7rXNA+FN5qklvo8VjY6bdatZtbudk5WVA+obmZZPIEkkz7ypcKZMBz9T5IOQad981Uc0lGP&#10;L7KDV27NPS9tFrtoZ1OG4zlz/WaqlZK6kru19XpvqfMepeLv+ChM/jJtN074ZXEenza/Nu1Ay6St&#10;ta2a3DRxlP8ASnmljktQkxVollS53/M0TLDFYi1b9ujTNS0O5tfhtcTfaptOTxBNcalZMflWJLh3&#10;jN15UcfzTv8A6MiuzJEcH5gfpPBPNGMHg1LzKMrfuYaX6PX11NP9X563xdV6p/EtLdvdPPv2fdS+&#10;PGqaFqE3x80C10/UBdWxsobRoypjbT7R5x8kjjC3jXca5OSsan5gQ7eiUz+LNPrhq1Pa1HKyXktj&#10;2sLQeGoqm5OVurd2/UKKKKzOgKKKKACiiigAooooAKKKM0AFFGR60ZoAKMA9RRnHWjPagA69RRRR&#10;QBBeW8d7byWk+7ZKjI+xypwRjqCCPqCDXIeJfgF8NvGHhS38E+J9P1K+sbSHyrVpvEF59ojUSRyD&#10;FwJhMWDRRsHLlgV4PWu2ooA5v4bfC/wX8I/DreFvAWkNa2rXU1zM015LczTzSyvLJLLNMzyyuzux&#10;LOzHnA4AFdJRRQAUUUUAFFFFABRRQxIHFACBcHNI/HOaa5PNc94+1Hx9p/h/WLjwHo1vealDos0u&#10;jW9xws96FcxxuS6gKW2A/MvU/MO1RjzSsZ1Kns4czTfpudGDx1oxkbV/GvKBrP7VL+Eby+Gh6Gut&#10;W8+ox2tjJp7eVeKtwUs5fMF4fJVogJHUh2OcfIQAeK+JHin9unSvhrbeJNI8LWzavNfXQu9J0eGG&#10;SW3RojFbKGkcrMPPdJS+IysaHcODnupZfKrPlU4rW2skltf7vPuePiM8p4el7R0aj0vZRbdrpff5&#10;dtT6KHBwTRjvXkvgyX9p+9+BWg3Pi6O3s/HM+tLJrkaw27w29q18xZAquVZFtiqjDmQgD5t+SdC0&#10;8QftMXNnr1mPBXh+O6t7+O30G+vLp44LqHycvdukbSOB5vAhyrAfxnGTzywsoyl70dHbfztdPqvT&#10;1OyOYxcYN05LmSfwvTS9mujXn103PSxjuKTvxXlvj7xj+07ZWsl78O/hXpd55NxJaNY32oLHJN+8&#10;j8u9hcSbWi8tnLQyeVJvQgMRgvvW3ij4kT2N06eH43k0/UHiYwwIz36LGx/do1wqwEvsUM8jZ5LK&#10;gOVHh5RindffcIZhTnNx5Jad4tHak5GKcv3a8n8B3v7T+oeENSsPGtnY6dqdvp2n/wBl301rHM11&#10;KbSNrsOsUwQOJzIisNqDAO116+i+B/8AhIh4O0v/AIS8/wDE2/s+H+0j8vNxsHmfc+X72enHpxU1&#10;KPsvtJ+jvur/ANdjXDYv6yk+SUd91bZ2/wCG7rVGpRRRWJ1hRRRQAUUUUAFFFFABRRRQAUUUUAFH&#10;XqKKKAD8KKKKADA9KAAOlFFABj2ooooAKKKKACiiigAooooA/9lQSwMECgAAAAAAAAAhAOJIJo3W&#10;OwAA1jsAABUAAABkcnMvbWVkaWEvaW1hZ2U2LmpwZWf/2P/gABBKRklGAAEBAQDcANwAAP/bAEMA&#10;AgEBAQEBAgEBAQICAgICBAMCAgICBQQEAwQGBQYGBgUGBgYHCQgGBwkHBgYICwgJCgoKCgoGCAsM&#10;CwoMCQoKCv/bAEMBAgICAgICBQMDBQoHBgcKCgoKCgoKCgoKCgoKCgoKCgoKCgoKCgoKCgoKCgoK&#10;CgoKCgoKCgoKCgoKCgoKCgoKCv/AABEIANwAkwMBIgACEQEDEQH/xAAfAAABBQEBAQEBAQAAAAAA&#10;AAAAAQIDBAUGBwgJCgv/xAC1EAACAQMDAgQDBQUEBAAAAX0BAgMABBEFEiExQQYTUWEHInEUMoGR&#10;oQgjQrHBFVLR8CQzYnKCCQoWFxgZGiUmJygpKjQ1Njc4OTpDREVGR0hJSlNUVVZXWFlaY2RlZmdo&#10;aWpzdHV2d3h5eoOEhYaHiImKkpOUlZaXmJmaoqOkpaanqKmqsrO0tba3uLm6wsPExcbHyMnK0tPU&#10;1dbX2Nna4eLj5OXm5+jp6vHy8/T19vf4+fr/xAAfAQADAQEBAQEBAQEBAAAAAAAAAQIDBAUGBwgJ&#10;Cgv/xAC1EQACAQIEBAMEBwUEBAABAncAAQIDEQQFITEGEkFRB2FxEyIygQgUQpGhscEJIzNS8BVi&#10;ctEKFiQ04SXxFxgZGiYnKCkqNTY3ODk6Q0RFRkdISUpTVFVWV1hZWmNkZWZnaGlqc3R1dnd4eXqC&#10;g4SFhoeIiYqSk5SVlpeYmZqio6Slpqeoqaqys7S1tre4ubrCw8TFxsfIycrS09TV1tfY2dri4+Tl&#10;5ufo6ery8/T19vf4+fr/2gAMAwEAAhEDEQA/AP38ooooAKKKKACiiigAooooAKKKKACmP1P0/pT6&#10;Y/U/SgUtj8Vf+ClQI/bi+IH/AGELf/0kgrwyvc/+Clef+G4viBn/AKCFv/6SQV4ZX9scMf8AJOYT&#10;/r3D/wBJR/mlxn/yV2P/AOv1T/0phR3oo717h8yfqT/wQ0/5Np8Tf9j1cf8ApFZV9r18Uf8ABDT/&#10;AJNp8Tf9j1cf+kVlX2vX8Z8a/wDJV4z/ABs/0U8Lf+SAy/8A69r82FFFFfLn6AFFFFABRRRQAUUU&#10;UAFFFFABRRRQAUx+cjH8NPpkhPIH92gHsfit/wAFK/8Ak+D4gbh/zEbf/wBI4K8LJycmvor9va50&#10;eH9vf4jQazok2ofag1vY29vDvYXUmnRJCwBxnbIVbjJ44B6Vl6h8VvgnoWr67pNv8GtWsIW8H21l&#10;b2Z0uG2mh1NfK86e5+ZjJAXRX8uTcr9Cqbiw/r7Kc2rYPI8JSp0JTfsoO6aS+FL1/A/zt4gymjju&#10;KMfVqV4wXt6is73+J+X6nhOcijIA61694c+Ovwv8PeHo7mz+HUMeu3GiX1tq1xHosHk3NzcpeozL&#10;mUeXEVawBjVQq+XN5SxKzifrfi98cP2YvGPwHsvB3gHwldw60kKH7JcaMh+zzop3hJEdPLhO92B3&#10;TyNsQMsaqc9jz/HxxEYPBzs5cvN282u3Y82PDuWvCzm8bDnjHm5e7/lT6vufXv8AwQ1/5Np8SEdf&#10;+E6uP/SKzr7Yr4n/AOCGx/4xp8Sgn/merj/0is6+2K/l7jb/AJKvGf42f3J4W/8AJA4D/AvzYUUU&#10;V8sfoAUUUUAFFFFABRRRQAUUZooAKKKM0AFRynnGakzTXJPFAH5g/tsfsDftn/E39q7xl8TfhZ8L&#10;Lm70jWJ4xaX9v4gsrfz4jaxROpV50cKSGUggZHYg8+cQf8E7v+CmNtO1xbfDnXI5GXazp42sVYjA&#10;GM/a/QD8q/YTjHWlGSM5r9Iwnihn2DwtPDxo0moRUU3Ft2S0v7x+K4/wL4VzDH1cXOvXUqkpTaU4&#10;pXk7uy5Hp8z8er3/AIJ2f8FMtREy6h8O9cuFmtjbTCbxtZN5kJfzDGc3f3C/zbTxu5xmkl/4J1/8&#10;FLpfDyeEJfhxrTaTC2+LS38aWJt0YjBIj+17QSCR071+w/Pr+lNGM+1dH/EWM+Vv3FHTX4Jb9/j3&#10;OV+AHCbv/tOI1Vvjjt/4AfLn/BKf9nr4wfs4fA3WvCHxo8HnRdSvPFk15bWxvoJy8JtrZA+6GR1H&#10;zRuMEg8dMEZ+pqaeTkU6vz3M8yrZtmFTGVrc03d22u+12z9cyHJcLw7lNHLsM24U1ZOTTfzsl+QU&#10;UUVwnsH84vh3/g4m/wCCj2qa/rWjSftFq39jxiVmTwnov79Co6D7Hkc57nrXUfD/AP4L5/8ABQ7x&#10;/dT2lj+0QYpI4UlSE+E9FLhT1zi0PQ1+Xem/D74mN4l1DT/C3izUJFhZhGt7Ou6SPPG4ZIzgjIHG&#10;atfBi/8AE2kfG3T9F1y4syLjzYrqNLGFSCqEgFlXP3hnGa5ZYq7Wi+T/AOAVLCXpvV3+fy6n62W/&#10;/BZb/gpI8al/2jj/AMC8H6P/APIdF3/wWW/4KSrExg/aQ+Zdp/5FHR/X/rzr5K8M29rLZwuE2/IB&#10;lGIz+VbEkEccUyb2J8pW5Yn+KujeLPFjUqqpFXe66n1ppX/BYH/gozdRq8/7RO7cPvf8IlpH9LSr&#10;8f8AwV1/4KI7yX/aE+X28J6T/wDIlfLnhuTdZx8dVFbCp81ct5dz1Lnt/jT/AILFf8FJdKjZ9L/a&#10;K2tjKq3hHSOfztK4u2/4LVf8FS5f393+1Ft4yIU8F6Jge2fsdeO/ENisbZPYfjXn8Lgpj17VtRb5&#10;NWefialRVkk+h9aeNf8AgtB/wU807TvDs2jftKbPtV5Et/J/whejSFkKksAv2Tr9MYre/wCHvX/B&#10;Te68ZwiH9o6RNKjt8yK3g7Rfnk7DP2Mt9cY6V8m6x4wn8N6Hoxs/CF/q9xcW/wDo8dlAX2MOMk/w&#10;9ev1qnLf/tCak1nc3OjaN4Zs76cRwS6tqCmRmZgFAUZ5ycc4zmuapKXNbmPSp1fdStd27XPtTQf+&#10;Cr3/AAUdsrm4utd/aoa6jmlzbwN4O0WNIF7KCLTcx+p615r4y/4OH/21tE8WzeHND+PUd8tnJ5dx&#10;cTeHdKSFnB5UEWoJwfftXyv+0b8PPEngHwZcR+I/i3c6n4quo4YdP0m1Ywxh5JNgbBByVJ6bhnaK&#10;+hf+CVnhz4Pfs2+MZPhH41+H8dx4o1y0f+29QW6S9nl2Rlyk9u4zBCUJK7dyMN2eeTtTzbD5JJVq&#10;1L2kukZber3+Wgf6vZhxTTnh6VV0IreS+K+9lZq3rc9Pi/4LFf8ABRD4t6AJ/BX7V7eFtWS3L2+3&#10;wfo91a3R25AbzbNmXOMAqxx6HtyX7On/AAUh/wCDg/8Aat1PUtG+D/x+t2uNLuIobpdX8L+H7di0&#10;hYLtA09twyp57delcr+278FfghoOg2/7Tf7GPhHVPDMUMnma7ocVmLfTNYsw/lvfW0Qc+Q0RG7IW&#10;NZEVgFJ+avR/+Caeh/Ef4m/FXxhrvhnxhq323Tv7OvrOzsZVEt9KIiWjHzA/dPfg9MivtJZ5lOdZ&#10;XTr4OhCnK7UrxTt1uuln6Hw+B4Y4g4azivg8wxM61NpSpycmnvZp3d382zsvjT+0l/wX+/ZV0Lw3&#10;42/aa/bf0PSrHXtYWyTTNJ8G6BLcqc/MG3adgDbzuDenrXsn7Rn/AAVw8WfDPxPJpHgz9rXXri00&#10;62iinvG8I6fKlzOF+eQFdMIALH+EkccV4d/wXN8LftTSeB/hRrHxHsLXS9NuPELDT/td15lwtx1c&#10;youQqmMptGScq24jIB6P4s+FPjJP4ZkEfxn02zj8lfs8LeEw3yFflGfOG4/h1NeBUjKdaSTTslsl&#10;+lj7KliaOFpxlVpSnzXSUZJW8/eWvyKPwf8A+CwH7ePxE+OCeDLX9oqa8027SY26DwjpUax4T5Tu&#10;+xhjy2ckj7pGK8H+In/BeL/gpz8L9e1rR7v9rRbxNMvVhCyeE9BLjGA5JGnoME57dO+awz+yx8YP&#10;FkPjTQYNfvLGTWtBurPTdZjs/KWGSVTlgAyt1PBDceoxz4b42/4J2fHTTvHMWq3mveGW01dGtbC1&#10;uFt/JYvEo3OUG4liQDkkZPTFctKnVqyVNR96+itv6HpQqUOTm5dGl1V1/Wx9/eEv+Cy/7f0nhLSb&#10;nWvjBc3l3PpdvNcXMei6PGsjPErk7fsXHXtx6cYoryPw5pWjaL4d0/RZ4biWSzsYbeSRbdMMyRhS&#10;Rk5xkUV1PJeIb6Ul+B7EKmR8q5mr9fU/NnSdX+JejavLr9jpukm6mTZLKYX+Zf8AdD7e3pUPha91&#10;+D4saJrvibw9aQx/2kWlmtXlyCwIOFLkZIJrP8D/AB0uNd0eCWD4fyXkscEa3clvqS8ybfmYr5Z2&#10;7jkgZ496wvjR4m8WeMfDcOl6V4MutLb7UGkn+1bty4I28KMc8/hXzMafLOz0OeUoSpc0U3c+x9B+&#10;I3g/TdG/tW612FbeOXy2YsN2c4HHqTiti9+K/wAOpNOuHj8WWmfJ8s7pgpDE8Dnvmvh/4U6VqvhP&#10;Q7v/AITaxuLyxs5IbqaSOaQ/ZY8kMTt6A5HXgkcda+0f2c/2dP2YfFOi2Nz8XLLXo4/EgB0meO5l&#10;h8q4klxAJU3H5iXULnC5+8ORXR/aFCNSNOUl7zsvU0wvA+PzDBVcXQi7UY+0n5LmSslvfd+iZt+H&#10;fil4Fgigim8YaepkYKqtcLyeuPriu38PeMPDPiSSSHQtftLySHBmW2mV9ufXBr5N8AeFPgf498MR&#10;2un6bqlnqba1Pp8dleagyzPcJt3GND83zKV+UglTuU525Prngr4W+JP2cte0WFfBt1baf4oVfLv7&#10;66EyTgEn92ykrkZGQcEZrqxMY4XDqu9Y3tprq/yPLwuAqYyo6VNrnUXKzsnZK/fU734juixbiei+&#10;vvXk3ivVrnw4kqabbyTSR2vm5MR25I4wfbvXd/GHUpLHT7mXzGylu7KPpmvm/wCFvxW8XfE74jw2&#10;Gu3SeStnJG0UcIVZFUjbnHfGPyqqNOpP3YdLtnJTwtOXNVqK60S9WeiXX7TM9t4X0DR4LGOxvoGR&#10;bqZpy7TIY1bfg8LlmOV5wMHviul8ReMPCXij9mbwvDqmsJJ4gtfEDtPCqkTGBLjfvHO4qEySwHy4&#10;ry3xRZT2rLYxJtjjuvLVBk7VBOBz06V9X/s3/wDBLrwjrdpB8T/2gfG+sQ6jrSRLBY6NMiR6bp8z&#10;KheZ5Eb95s3navAB65rbD4fE4rNHhKUdlFt9NbHoYylgcryeGOxU+Xm5lBJau2i6/ftoeY/Gzx7b&#10;fEHUYLDwZ4lsNY0nR9SjkgvSrMQ2/esavjkgADsPl619vfC/47afrXxF8IXEmnWES6f4bZdUvL+C&#10;5RbbcFzcGSK3lR1VA/DvGOuWAORy/if/AIIjRXv7PcfxG+GOuf2RJLCl5b6Rp1xcXDToSArO7vGd&#10;zIudpjO3cRkHr89/tAR/tl/s6fAbWvhTBALXQNctTp95qGpWTGSKFxh1jZlyGZQVyM/KTjnp4PF2&#10;HowzWlh+duy38r+h7/AuOqSyatiJLRu6tu3b56HG/t6f8Fdfhxqui+JP2av2LPgd4f8ADnhm/upY&#10;Nc8RR2436szMfMa1hAAiiL7iGfczK4O2M5FfInhP49/ti+Bb1vGvgH4/+LvCs0nyrqGga9dWc7KB&#10;jA8l1JAHbIGO9ev/ALNv/BNj4g/HDxHAdJeO3txGssz3q53ZPYfTGf644+qv2tv+CZlh8GP2ZbPV&#10;Yv3mpCRSXjAx0xt/EdsfzArljmOEwtsPQd7vXrrtf1NMRlOPx18Ti0lZaK1tOx8g67/wUK/al+Nm&#10;geHPgd+0j8b9R8b2Gi3kj+G9X1C8ka6t3kRQYpWbmXO1drtuYHgtg4H1p/wTW8N+NPH3i/Xdfv8A&#10;Xp7i3t4YIp2ub6RpP4iNuQc/99ADHIIr4H1P4E+KbCGW8uNPmElndI8m+PaykBWBx/u46fyzX6ff&#10;8EfdIF3onim8Cffktvx+Umv13IKlPHcK4qhKKvBx162bW/3H5DnuHlgeJMLOL0kpadLpH1RB4bSK&#10;2ZVHRflHpxjFfPereGwfEd7evHGPMuG/1duiE4PVioyx9yTX1pc6Z5drIVi/gP8AKvnXU7JGv5jt&#10;5MxPT3rfJMHh62I55wTcdY36Puj3MPOTi7eS/U5E6Mn/ADx/SiuiazIbGyivs+aXdfcZutG+p+Hf&#10;gTwP8YvBV9qUNla3Gj3Wn3KRX1hqFvs8yVW2mJt4+8Mnj69K9u+Fl7B4j+Jmi+EPFuiwXrLdCS5t&#10;7fIjnMaM5XcDx90fgfwr074gN49/4KBeD9F8S6GY4dU025eRrXSYY0E8jgHAaTdtfCpkZ5xg+3mv&#10;hzWtR+Enjy0k8beE20nUdGvSLuG40wWkjx4IL7fdSeQcHscV/OmZe3qYSU4Wu9LbNaaH3lbL44Ot&#10;7GDbj0l0fp2Z79rFp8GfFPwO8R+ELfwvZ6TYQ3Ed7rFxY27WoeNH3ffnTbIPkIYDg5A4zXpXgr4Y&#10;/Eb4v/svWP7RPwu+B2seJvAM161ha3ljo63Ss8JKOr2qMZkjXBBkaNUUc7xwa8J+G+h6Z8c9B1KI&#10;azc6V4ascT+I472xnuJ59LaQb/KRAAu5M871x1B6V+43hL9rD4EaD+x7b237LWpWN14T0LQU07Sd&#10;L0K3Nzb2vmRhYYpljYMqk43b2Qnkkjkj85pQo87pynJzUr27Oy731fR30P1jhjibPuEcrqQhhqTp&#10;V01KVTmcnHVWdmtLX0aPwf8AiN+y38TPDWqQ/tRfCyw1C18UX/iK8a5s9PuCrQyMXlM8bKQAmMhl&#10;bIPcev218E9N/ai/bT/YY8I3F/8Aswa5b6hpPiK3ePxLdWlrptnqajzMzQedLGzowOS8aNHuXG7P&#10;FR+H7n9sn9sPxN40+FPw+s/Bfg3wGkbWGpWngyysdLunB3eZJHJG26eFnU/flGS6h1Uhgv3R+yZ8&#10;BNd8Gf8ABP8Avv2Uta8d30d54N22n9s69pKw+RpxZZ1j8u0uP3mIC0ZYSfMc7twyD9lisVnWX5VK&#10;U4KzaTb106bdj8xp0eHcVn1OvTupta2VtOqXfvY/Or4q/saftC+JrRovDng2zvmuo5EhW18TafIS&#10;wZUK4FxkNukQbTzluleH/s/f8EvP2y/BnjTWPGniv4aabbadoOl3N5qn2fxjpV1MkaY3YitrmSQk&#10;DLEbR8qNnBGD+tfwZ/ZY8f8AjzT7PxDc/tO+Lo9EvrNv7Hhj+HmmaVf6ci5OZvttjcMyFZZPLUGI&#10;oGwiMpJVvwO+FXwj/Z8+Meg/CHxr8bPG/i7WPiZY6jYyeEfFHiaO9tbK1WFyXht7C3t7eGFot6tL&#10;tyGdUXJLbMsHn+a06jqRUGrbJO9urs3dWszuxWV8P0cPUw9P2qldO8nGya22XW+1z8xfgF+zzrnx&#10;l+Olro2i6L/aEOmXz6hfRIAcwxn8cgsVHGevrX6AeMfhf4r8C6fp9/fXlo2rawot9Yha5jt1hgVW&#10;IbdISpKsU+blmztXnGPG/wBmjXfDH7H/AMf/AB5pHivSftV+dYufC8N1Z2zGGJleVvmyoKq8kSbe&#10;M4UnAAzTfir8b/iFexeKPi3D4ogmvdAWFfOi0eWOa2hd1/eIJc7I1Ql87SQVVuNu4fsOWt0adXG0&#10;dVaOtnq7JJemp+FcZYjFYjGUMLG7jTTTXa7u9O/c9J8MftQeN/gdr+ieFfFGqxr4d2x3EcOlzTCE&#10;72YMxt4m2qkiE3ak7lKTxEJggnQ/aa+MHgn4v/CLxV4NvLDSNVuLnS5U0pdSvFhRboj9ztlIO1vM&#10;2YxwTgHg18XN4x8XfG34aan4l8bXV1Nq+h313pmqatdRxW0jwrMkqXG1CrA7dilWYgbNo2rgjwfQ&#10;/iGnh2OQX87K9vePHpiXUjLIpIwjkOT5YKng7yzqTyqrz87nGU0uI61KpOfJNaSst+veyPf4R4hr&#10;cP4GrShDmTs1d6r1tr6I+sv2c/jld+GPgPoPxr0DRrNPDdpqw0jWvELfv4rK4WQqQ4jPTG07s4G4&#10;Z61+hWi/DT4b/tu/s4vZ69DeNY3trus9SNi9qjuv3JlR3YuAwB54PbHBHyP/AME4viv8L/EH7MGs&#10;fs/x2vhux1GbWri/uptU8RW80moiTa+5YgCWURjYXBVfkV1zyF+7vhV4g0fwr8LYrGTWFS3gtto3&#10;XG9VUDqHPUfjX5DiKKweMqU+Vpxb/B9j9+pVpY7Awqya1SfyaPzv+EX/AATL1fTp5viH+0Xo2qXV&#10;lLcXFvZ6Zp9kJ1sfmEQmutsqt5fGQAHYoSQBtJXf/wCCVejaRDbeO/8AhG1X+z11xUsfLD7fJAOz&#10;G/5sbcfe59ea9u+L+vfEb9ozQvEHwT+GfjXS7Ox8QWz2SzQqjXTHCzSqTu+aIoYkkQhSBeQuG+8r&#10;ebf8ErPA3iTwTo/jrwz4t0KfT9S0/wAQRwXlrcL80brFyOOvqCCQRgg4NfuXAOFrR4ZxmNxFX3qj&#10;glDtFPe3mz8J4/x2GlxJhMBhqS5aXO5T6uUltfyR9MahYeXYyyOOPJb+VfN93Yq8zSBSM5NfSfjz&#10;w5qGpR295beI7qxhsmea4t7ZY9t2uw/u5C6sQuSCdu05Uc4yD4JcWy7SMd6+syFPnnfy/U56Uoxp&#10;6Pc5s2jA48s0VLfaP4rmu5JdN1WxjhZv3aTWxLD6nzB39qK+i5jS7Pyd+Bd1rHgb4gRzaL4yuNMt&#10;IRGb+fT9YErBGYLlBkwzOM5wVYDr2r1f4+eOrD4w38Xh3x58TNCm0vSY7q40mTUNPla9kK7QkbvG&#10;AnmuCcYwgwc9a8DbWdWubybWrpoRcSfeaG2jhUn12xqqg55PHJ6813Xw2+DGjeNZY9W+IPxe0bQb&#10;WQK4Vpftd02eR+7RgF4znc4I7rX8z1niMVUkoSavorWVtu/5n9E1MryjI8ApYmXKvO7u/JJX+5Ht&#10;37LWneAPCunSeGDPca34b1K3mivy14rvbrIVLNCkarhlXbgOxyRwV5z+kHw2/ak/4J1fAz9hf/hn&#10;D4R/ADxrrekxk77PxH43i0yfUrkuHlma4tb2WaAE5bEce0/dAPzV8C/CLwbq/wAJLVpPh34fub7R&#10;dU+TTdW8SaPC63xCAO0CtG6kA98BhkEHniTwkZ7eO9srh7bz1vpWuFhXABJz06j3z+PpXzeKzCtl&#10;uKnT9nG973cU3e2jv1P1Lgzwo4R4uyWlmTxFSpCS+FTklo2pRcd1r1T1Oz8ReMPF/gL7P4M+FY1H&#10;wLqV3cwz6JqlxrEN1cP9qWO6hikvgsKr50E0ZaRkChnw0agED9Bf2F/G9h4G+Iz/AA28XfD/AMUa&#10;D4i1jRUa7v8AWNRub+11BosskcV4Y47aeYRsSyxKSgKjdgAD4X+CH7GGj/tr/ELxDYS/FDwr4f0j&#10;Q/DGnXmqahb6fclrXyYFWZvJlEQeRSA88nmBC0hZWYHAb8Zf2gP+CVv7K3jLwh8U/hN/wUG8UfEP&#10;4l/DnXNOl0XT9A826024tXuYoL+NSYJLV2awe6VSLlSG24PSvoMjxGKzbh6tQqwu5ap+e+v3H494&#10;o5Fwvw/xFhv7PrOFSMIqdNxlo+qTd7aPZtvuz6y/ad+Evw88A/D3w34R+KXxp8SXFx4f8ajT9Q0f&#10;Q9YRm8VWc8rxabpd7am5it5JVsPsQlmlj81ktmYZVy1RfBzxh8TPgX8QdUsPgz/wTq0PQdDuP3i6&#10;nodxo+hyajJbhT89lDZxzTxoZcLIjToCVyOTIvr/AO178O/hFq174T+M/wDwqaHxT4utdfspPA8O&#10;kRtFei+LJ++ZogWmjS3Bd1ZXVUgJyoUiuB8ffs3ftM+NfibD8OfFulap8OvhzqGmre6pqXw98Yga&#10;leXx/crp7xrHHF5bqzSSIUuUOxWMi5Za8HC4qNSNP2i05XdapK76Wa+f5HzNSMeWraVpNq3VvRb3&#10;0X9anmv/AAUv8N+HtH+Mcfxmt/hwNY0PxhYJ/aWuxtE0bSxERyQgqhkZwsEbL8ygr5nzbSwHz38A&#10;fFek+Jtb8UP4rtE0vSpLe3h1ZtQjYwRK29VmkkP3g6g4QBmwDxgDP318b/B2mfEj4FyeCNTtLzUI&#10;vBvih9MWbWVi+1awq24iW7Uq6R4LynfIdoG2aPBALN+c37Lnwz8SP8afFmiN4kmh1SxWW4lksbVX&#10;xCVKybPNJXG4IF8tMqQDkggV+w5JjI4ng1U1K3JJx27LT71b7j8R4mw9TBZ/UqN6SSkk+l97d9b7&#10;lK68L6F8JNF+JHhmxnW60Wx1UXOgz3ExBMMllZqkEjtEkiiJW8tovLXYySIw3AY+K9XtLWz+Ktjp&#10;aaU0i6lqQKgMZFZC6piJEBJG0t8rHOCcgEGvqj45aJo/gzRPE1xBcrayX11bRSTaiwm81y5nwT5Z&#10;8wyRyibgbWMj5wQA2h/wSk/ZC+HP7VPiTWvi7qNzqVqnhGaKDw/JHM8SSy43TOckq/cfKRg8kZIx&#10;vHDSp5dZ6tu6emvc48jn7OHO9r3f+R8x+b8dv2I/2ktP+KWpaVYr4furWFFkXVrmwhuoTNt8wvAA&#10;yND5kaEOSSu7Cgl1T7e1H9sL4ZfFbwlYfETwV8Zv7d8KafaveeJPAfga3OmJp+xQxn1XULybzzbu&#10;Qw221skzN8oJYg1tf8Fj/AuofDv9nDQPEsV7DcW+k+IoJNUjbZBM1uCSrOrhTOwlCDy0GZMISOGz&#10;80aqmrf8FHTovwM/Y5/ZkTwDrVxcQ3PjjXvFmnx6VaXhDIYFkS3Z/wC0F8wH5JoJE+YM2wEmvFll&#10;WX/WvaV4KTsrXPuKWeZlPAqlSqOMU38l+Z9U/wDBJv8AbU8F/tT/ABq8TaJonws1a8+1Wsiy6xDp&#10;pjjtkjlkMFnHtZkhs3jaeREfytsqytK9zNdtIv6XJ4ZutW8Ow2AgeOSzjZYU87zWwhwoz3BUDJ6+&#10;ua8B/YY/Y+1b9mbwLpvwo1f4WaJoujaZZLJZ3XhjWnuI7uSSIfPdxTW0MvmfM+5QJNzBWk2gYP0h&#10;pMdzon2fS7JP9EUkSXCrHtPByeMc55IAxycHtX0VHmsna3ktvuPlcRW5q14/5u/f5nmPjE+R4avp&#10;GGGW1k/Dg185zxbjg1uftE/Eb4qeAPiH4g8KzeI5PsclxJLZq1rGUa3fLKFLJkgZK5z1U1xHwP8A&#10;iI3in4K30viC5W81bUPGl2Imlt/+PS1t40RUjIUKAzMSwySSAeK+3jhKmUYanXm1JVpRSte6vr26&#10;HFk+e4XMMZUwVOMlOCbd0raad7/gaLB1bbiih3fcf9Jx7UV6PL6H0XtJeZ8P3P7RP/BG74H6jDFp&#10;v7Ofi7x5c2cQKaj5EjWtw/pIl5dRjPr/AKPt9B2q94W/4OArb4Y2V5o37G3/AAS88D+GdWmk2w6v&#10;NfLJHg8BpobO0tj+H2gD3r5Yg8D6VfSZurbzue+Qv+fxrobLwpHaWyxW9ksca9EjjAA/ACvwnMs4&#10;yPByccDHm82rL8rv52P6FyLwg4uz6KqZ7iZRi948zk/T+VfK5+gX7B3/AAUr/az/AGxf+Cifgjw1&#10;+0m3wxXwXZzXradpug+DQJJ5zA3ksLi9aaaBg4U/unUN3yOKpftm/s+avN/wUH+IHgTwNBrmoz6t&#10;cJqkOmaPp/nPvnQOVwvRBzk44HJJr5S/ZM8a6f8AB79pXwR8R9diZrXR/ElrNcKrBfkDgHqQOM55&#10;NfbP/BUzWtKvf2ro9S0DUEeS98I2r3ckMgIlUuWTdjrldpH4H0r8zzzGSxddTqq6v00/r5n7fwFw&#10;tHg3iyGFy5yjGpRmk5XklJNO7V180rbnjv8AwTR1R/2YP+Couj6z4juy2jeNPD914V1yLU1Baxna&#10;QyQ7MD+KVdrbh8uWJYhtq+Q2v/BJ/wAI6j/wVM8RfDS/8Yf2lo8PjS51FtGbTbx5W08SefIJZYUi&#10;WIMpMayKdoaRB1IrC+Pd9qGkatYarpd20NxDJHPDIn/LOReVYdsg4r9Bfhb8WfhLF8P/ABR/wUi0&#10;uB7jUbrwXa6fd/20sEP2nULVSJPJlVi6CeVURlKgsyqQG+UVNHP8dluXylQesl7NdXdvR+tnvY+a&#10;8UeA8nnxQ8TNTftff0enO7PfX3W7tr9D618V+P8Aw/f/AAS8ea94N0a78U3vhO8XTNS8NWsTq1xN&#10;DawuLdQ0ZWR3inQl1DDJHzBlOOB/t/4//FTX4fDWq2K3moaXDDcWPwt03xHKWspGjISbW9WZpCsO&#10;MuESEtyWCXDKm35L/wCCSfxs+J3w98P/ABP1P4zxXljonjh4tTs9QurqS1Ml5KWMlxb28ar+7dJl&#10;czR7chIwm4D5PZP2frr4bfATUH0KXVPBvhmx1q6WRL3xZcNfalrl1IeqtLMGMpJAAzO7dTgnFccY&#10;4rD0ZYVOz01aunprfX8dPU/M8wyOjTx1T2cuZR0Vu/VXXZ6WPXvG/i2zT4p6d8PbHxfZ658P/GXg&#10;+zsFstN0+1nt7mS9a5aC/t70PuKM8aRrGwdHjR5U3BXYfFPxc8Ba5+zp47vtR1vSryG18QWL6fp/&#10;iCaOOcxSSytkSSrCGSNc5MYdhtU7cEV9wnwLJqfk+JvD+vXDXD3drI8f2V4YZ3tZPNt0cIFYmNue&#10;T/Ew+UMQfFNc/wCCYeifGD4kax4v8beLdQszr2oNd3OlaJDFFbxyN12q6v78nJzX2WQ8RU8niqdW&#10;DlFqzSsk2ra7at63v5Hx+ccB5fxNRccRiFRlFXUuVzcm27xabXKrWtZ2VttT8sf2tvGfxH8f2Wo+&#10;CfCelza4sEMd1DDommzzGO1JBifKZ/dpEVUF1LKxK/IcKPr7/gin411iH9k6P4X2Xwrnv9SXxJeL&#10;Ol14duJDaktv+fCnbgdFIDNnAPUj74+Ev/BN74QfAjwmtp4H0zdb2+pNqt1b6mqyLeTmNEkdh8q5&#10;KRqV/gRxvA3Ek+s6allpmnx6hYJGFaSIqyuVbaRyQ3OzcuNpBAz17kfd4HOP7cqSnSXLGNtHufm+&#10;aZLR4boxwyftL/a2u/TU+Zv2h/2CfEP7Tvgf/hV/iWfTbPS5Wkjnh1vWbq4u4DuaVWSPzdmxTuCg&#10;uSgXaRhSoz/gv+whpv7Gw03W7a8uNYjt5I7bbBpG2difkaaW7TG4suR5bhkw2B13L9jXGn6XPbtq&#10;Jj0+G8+yiRbm3QSPErEZbcTk/MrZIxgYJOOuT4i1qbTJJINU1WOSzuXXdGrAtkkcYyBjI4Kk4zmv&#10;XdOLmpNXZ8/CtOMeVbdUcbrHi/40+JdW0/w74atPDc1nrWq3gtdY1bT5rqK3t/slxND5kSSwsr+Z&#10;GqEM+ABlWZnAThvgR8e/C3jPxN/wgHiS8vNM1z+1prWzk0M3ktlcyxl88S+Y0IBjcFn2oeOckKel&#10;+M1pF4C8GLpOianq0cfiLVo7K3XSoQvkFNztCedypKI5lJRcSeZtPPzV8h/tGeMNS/Z00WKHwt4X&#10;vrHXrxoZPDNxNpEUmn27xyK2XVxyyqBiNQCNwYMhUZ+H4i4lxWAzrDYbDxb6zb+HlffzXQ/UOB+A&#10;6nFWCq04RvUnpTto1JdbvTl7nU/tneM4vFXxZ1K3tpC0ej2/9nLMzEmQozlieOzuy9/u571xH7Ol&#10;tp+nfs52viu7u1ha68dazZx+bIqrIVaJsAb+Tz/d6d+1YPxQ/bO8Q/FTwlZW3xj+HuiXniC1XbDq&#10;mhzT2KCE43RyJvdnBOWGXypb5do3B8PwT+1TB8Pvgbpvwh+H/gfRftq+Kr7UtUm8VI1xay29wIzt&#10;VvNV1cFW6nacj6V+jYvxAyfGYHCYajFp05xbvtorb9PuOCj9HvxK4Xx+LzfE4dTpuL1hKLaV10Um&#10;7JeR7L9qhb5lkP4H/wCtRXDaX8dPgE9hG2s/CbwXDdc+ckPiDylzk8hFhYKD1xknnnByKK9X/WvC&#10;/wAr+/8A4B857GtHSy+9f5nwXp3htINrNHu781sQ6SHj2gL0r+lcf8E/P2GlGF/Y8+GI/wC5E07/&#10;AOM0v/DAH7DuOf2QPhn/AOENp/8A8Zr8Slw7Wl/y8X3M/raj9IbJ6MbLL5f+Br/I/mP1jRo7edHm&#10;LRx7wJHVckLnk4r9B/jfpvwW/bl8V+CdO/Zv+O/h+yvvBHw/gg8datdaDc3mA0araQRwrPbq8m5J&#10;95EhK4UHngfrPL/wT8/YYkA8z9j74Yt/veBNPP8A7Rq54b/Yj/Y58HXE1x4S/ZS+HOlzXQT7RLp3&#10;gmwhabZnaGKQjdjJxnpk4rCtwxWnH3aiv0utL/1sfLcQeNNHNMRSr4KjOjOF7NTW0kk1t5H4G+Nv&#10;hr+zfovwA1HSv2idWvLX4nWN1rFzbapqFte2Fs+nwXJSGS0tkPlyK9ukMvz/AGh1e4cb9oVVw/Fv&#10;7evhLxV/wTG0vwt8M/D8NjeaX4gTRG0rUbhZsqokkW5ljKCOb5Cp2sjRq5DZLIuP6GPGf7H/AOyb&#10;8RbdbD4ifsx/D3XoVzth1rwbY3SjIweJYmHOT271g2//AATp/wCCfVtp39i2/wCwt8HI7MXBm+yL&#10;8MdKEfmFQpfb9nxuIAG7GSAPSt8HwxRptSxFpOMuZLovkfAZ14h5tm0VHnntq5Su29r39NEfzbaD&#10;+1/8VvFHxe8JfE3x1qRvIYvJtLzTx/otpNGR5M5IIcKGYvl8H5eFAUBR996B8Lviz8N/GNv8S/C8&#10;fwZ0Vb+xdtY+IV42fIt4yWYxW8UFuJflUEsZI0/iO4A5/U5/+Cdn7AksS2zfsRfCTyk4jh/4Vzpe&#10;xRnPA8jA5JrrL79mH9nTVfC8ngjUPgP4Pm0aSNI5NKm8N2rWzImCi+UYyuFKrgY42jHSliuG5VsR&#10;zwmku39XPR/4iBgfqlKisO1ypKTTWvd2t/mfnz+yh+034L/aB8S6p4W+DsXijxgPD8EMmseKTpqx&#10;WZkkZ1Ea7/KJPyEgrEI8chiSa+hIbL43Wt+sugfDC1kiWParXGpRpIp68rnA54zubOe1fRHw3/Zy&#10;+Anwhiu4PhT8FPCvhxb7aL4aJ4ftrUXG3O3f5SLuxk4z0yfU11aaLpK8rpdvnu3kL/hXRT4ZwvKv&#10;aTd/K36pny2ccT1sTipPArkp6JKWsttb2st72PjLxtpP7b1zFcL4Q0/wlA0keYbW5jmnZBt6tslA&#10;zuBGAR67s5BPgb4W/aE8TfCiO5+Knw2+z+IEaaC7j0+4A8+MMxWRFnaMoSMYVtuOuSOa+zv7J0sN&#10;kafb9MZ8lc/ypqaHo8e54dJtl3/e2wrz+levlWX4fKaznSlKV1ZqTX6JHy2PrYrMqShXktHdabdz&#10;5r8KfCf4hjTlkt7BYLhIB5trdXJEp3ANtZ0BUNgqcg4LBugDKPHv2vfC/wC2h4e+F/iS++D3xJ8E&#10;6Xq0Ng0tmH0MTXKBRuGFluDEWOMZaFh7cCvunSvA3gzQbybUNC8IabZz3DF7ia0sY43lYhQSxUDJ&#10;IRRyf4R6CpdQ8KeGdUdJtT8OWNw0W4RtPao5UNw2MjjPf1rqxf1jFSTVaUPJW/yvf5nFDBU6ck4p&#10;O3dX/U/EDQ/id+1xYfBKx8eap4h1DVvi58Q7iSz8F2eqr+50vSo5PKutU8tSYUZi+/KJjMkSKqon&#10;H2J+zv8ACGPXrHQfh18RNC03xnb2tnu1Ntb0sXiifk+ZtKsAR0BJBBY8HpX3BZfA34Maa6yaX8I/&#10;DVsw06HT1a30O3Qi0id3jt+EH7pHllZU+6pkcgAsc6mj+APA3h/T/wCytB8HaVZ2qnP2a10+OOPP&#10;+6qgfpXgVMg+sVuatUbX4/efcR4meHwjp4aHJK1k07JelrP8T5D+KH7BX7K/xF8D6h4X1T4VaPpM&#10;lxDutdY0Pw+lpdWTEEJIrRRLvUHJ2vuVsYINfmN+2L+xB8Uf2R/EqRa1u1zw1eqraP4vsbNltbnP&#10;8DcsIpQQfkLHI5BI6fv2/hPwvIGWbw9YsG6hrVDnpnt7D8hVHxD8Lfhx4v8ADd14O8VeANH1LSb4&#10;/wCmabf6ZFLbz8hstGylW5API6iuv+wMtp0rUpSUu7af4WR9JwD4ucWcIY1rFS+sYaXxU5N39VJ3&#10;s+/Rn82sHifV7eJYUsdPkVRgNNpcbufq38R9zye/NFf0Jj9hD9ivH/JqHw4/8Imx/wDjNFY/2XmH&#10;/P8A/M+8qeK/hpVqOc8gi23d/Bu/+3T1uiiiveP5zCiihs44oAjbeDkGua8T/GH4WeCfE1h4N8Y/&#10;EnQ9L1fVmRdL0vUNVhhuLos+xRHG7Bny3yjAOTx1rpWwRxXnvxj+CeqfE7UY9a0Px3PoN7b+GdW0&#10;q0vLW2ZpYJL1IlW5R1kQq0RiDADkk8MuMnahGlKovauy8v10Zx46pjKdDmw0VKV1o+3Xqtbbanfm&#10;RcDMn61BpeuaPrCzNo+q290Le4eC4MEyv5cq/eRsH5WHdTyK+eLr9jn43vc2u39rm68q1XMlu+jX&#10;Ci4cXN3MqN5V8m2ArcxxtFHsBFtEEMaqqLLqn7FfxGnsL608MftN6lorahdNcyfYbCYoZGWcFjvu&#10;izNmWM7y3mAwIQ4cK690sFl8bJYhO/8AdlZfhc8WOcZ1KT/2JpL+/C7+528tT3Xxr488FfDnQpPF&#10;Hj3xfpuiaZCyrNqGrXsdvChYgKC7kKCSQBzyTUreLfDEWiW/iOXxDYrp900Itr5rpBDKZWVYtr52&#10;nezqq4PzFgBkkV5X4k/Ze17WfClja2/xZkm17TPF+oa7Y6tr1nNfwJ9okn2W/ktcI6JDBMsUZili&#10;2tEsgAJKnmPB37G3xc8Hf2fpdv8AtXagumWUVufsEGn3Kl5UuYJpDue9f5HWF02srN+/cs75KtFP&#10;DYGVO8qtnfqnt8k/66GlbMs5p1vcw14tbqUdHpvdq/Xb8T6D03WtH1W4u7XTNUt7iawuRb30cM6u&#10;1vKY0lEbgHKMY5I32nB2up6EE2TIpycj5a+ePh/+xn8UPBPibS/Elx+01eXn2XVor3WLeLS5Yxqu&#10;y1022BlZrp28wpp7FpSSWN1ICNpZX1rX9mDx1pvxUuPGNj8fmtNGvtdbUG0W302WOYMZPMKJL9q8&#10;v58bH3QtujGAFYK6qeFwabUayat/LL7tiqOZZrKEfaYVxbdn78dF33/4J6xpnxF8Ba54r1DwJpHj&#10;TSbrW9KjR9S0m31CN7m0VgCrSRAlkBBUgsACCPWtnzEC43r+dfPeq/sg/FdvE+veJPB/7Q9roh1a&#10;+luLKKx8O3Si2330dyQw/tDZ8yqySfZ1txO0hlmEjgGsxv2VP2mIJfMt/wBpBJl/tFImTUvts0ct&#10;mIJUZ5FS5jaR3Z1Plh0C7Q3mMVAN/U8DUd41kvVO/wCRjLNs5o6Twjlq9VKNrdOt9tz6XDR/e3L+&#10;dVLbW9GvdRutJstWt5Lqz2fa7eOZWkg3Dcu9c5XcORnGRzXhMP7HHxGfRv8AhGdX/aj8QXljEzJD&#10;I3npeXMMl2lxKt5MlyPPYBDBGyJEI4XZCrgjFjSv2SvibpdppNpF+0hfRQ6TbWUK2tjp8sEDLbtb&#10;9E+1ME3pCytyc+c/UZBj6rg09K//AJK/8jZZlnEo3+qNf9vx/wA/67HvSncM5BqSvI/2Tfhz8Zvh&#10;n4U1TQfjh8RrXxJqsl9bS21za3lxKIbddPtINh89iwYzQTuWBAkZ2k2o0jIvrlctenGjVcIy5kuq&#10;6/fqepgMRUxWFjVnBwb3i7Nrp00CiiisTsCiiigAooooAKbIQFyadQenIoA+Y/2iv2L/AB78Y/iD&#10;q3i3SPFGlx6fqbR/aNLup54/NMUMDW8zGNT88VzACByNkr5PJU4th+y/+1jpz6prWtfF3U7mCPUL&#10;2+sdH0jxxfzSTo4gAtIzOYViDxpcRrvkIt2nWRG3IpX6R+LfhTWvHPw21rwh4e1n7Beahp8kFvd8&#10;/uyw9RyARxkcjOeelfP1x+yR8W/DlpqFl8FNI8I+ErHUvD02mXWiteSahay7or0jcLi0K7DPNbsy&#10;7MEJIDuBKt9BhMdWqUVGdRK1kk1dWS777abP1R8Hm2TUKOOc6VCcue7bjJp3b7Wto9d15JmL4O/Z&#10;N/azGq3nxBvPikum6pqXh+RYYZtevPMivv7UvLq1+0pG8iTJDbXEUBQzTKNjRhpECu1hv2L/ANph&#10;PEE3iW4+KNnq1zEksmny6z4hvmlikeLUAIvNjjSVIVkuotuxw6IGCsCiltj/AIZl/aj02aJPDPxF&#10;0Sxj07XtY1TQpFIdrKe+u9akaXD2zBmMd9ZAqwZFaKTAIGZN7xD8Of29m1XWo/DHx50NdPk8weH2&#10;uNNiW4hH2e4CGYi2ZHJma2Y7VUBUcAH+LaWLrSm3GtT+7z6WT/4bQ46eWYb2KjUwtd7L4r623d5L&#10;r5Wvr6cz4N/ZU/ah0m6mk1r4x6w1u+hQWcemzfEe+u4/kuEeWIym0imMs4EshvldZIvPEEcIjhRz&#10;veDP2WviH4Kk8KxSXXhbVodPsWstRj1yO4uvsSi/N2Lm235aSVhsQ72QqyJIXk8sI3QeOvA37YOp&#10;fFq2vvAvxf0vTvBraWv2yxuLGF7tbx9sb7Cbdh5Uar56AsWeV5EZljKeXwdr+yz+1Xp/jOHxnpfx&#10;f06zm01bxtJgtVjW2iaUxHyvJNoUjifYfMKBXJ+YNuJaslVlX+OvCN1e1nvro7Lf7zoeFpYWyp4S&#10;rO0rXbW2l2rvVW9NfvMfR/2Qf2vh4NbQtY/aO1SO6hS+e1ktfHF80u6dNOzD58kBKoGi1FY5JEme&#10;3W4iK+Y4JFqx/Zt/aT8UfEdtG8TeLvFFvoNiIHXX7zxKjO7/AGS5t2azEbuVlTzUPnSQwmQjey5A&#10;BvfFD9k743eI/jN4m8feBIvCOn/29qq3UmvXE3mXV1aro1vZjTriCSykSS3+0w+dgyED5WChxkR/&#10;Fv4L/wDBRrxv4S1rwXpPxj8FvY6zHd2ksN9ZtHixmiMYjJS2J8wAn94MAhsbQQDXTHESqJfvqa5l&#10;rdWcb2b2T/H7jingKdOUovDVnyuy5ZXUktFe7Vr6bfeyxN+yl+1HfXLavqf7Ruoi8uvBd3bT2+n+&#10;Jry3sU1S4vLqc7YyjyeXGtzHHFOrpLGlpGu1lfEe9Z/s2/Gfw58MPFngnQvifq1/LqGuQ3Oiz614&#10;51GS6e0WRGe3e8C+ZaKwDIPIUsBgs8pJNcX8Tf2T/wBrP4m+HbfS9b8Y+Er6ex8j+zpNatoLh4UR&#10;tIlMbOunIJEM1rqDFdiq/mQFl+UCLpdf+B37Z1jrOt638L/i54dsru+mm/s++1mz+1Sw2581kg5g&#10;yiBzGQisUQgttf5lfGdRySTrw3XR20fkv0N6NNQm5fUq2qf2k3qtVZu2+2vqdt+yv+z54j+A0Pif&#10;/hKvGl1r13r2qWl0dRvNTuZ5ZvL0yzt5JJBMzbHaeGdsKzARmJc4RUT12uD+CWi/G/RrHWF+N/i3&#10;T9VubnVzNo402AItnZ+TEot2OxPMYSLKxkIG4vkKgwi95XiYuc6mIcpyUnpqttvRH22V0aNHAwhS&#10;g4LXSW6bbbvq+uu4UUUVzHoBRRRQAUUUUAFFFFABRRRmgAo69RRmjNABRRmigA98UUUUAQXMUk0U&#10;kUVw0LMpCzRqNyHGNwyCMj3BH1FcRH4A+NKaJ9hm+P7vebZo21D/AIRe1GFZ02OqfdEqIHAY5Qu+&#10;4xlVEZ76igDk/hx4Y+KPhr7VbfEL4pQeJodyppcy+H0sbiONWc7rho5DHPKwZAWjjgT93lY13Gus&#10;oooAKKKKACiiigAoYEjAoooAa33aDgDBpSfbpXNfEHUPH+meHNXuvh/odrfanHo8z6Lb3BAWW9CO&#10;Y43y6YQsEBO4fePIGSKiuaVjOpU9nHmtf8Tohk9KUn07V5hLr/7TI8MapfW/g7STq0M2pLpenyRr&#10;5dyq3W2ydpRc/u98HzuNhJJ/5ZlfLbzf41+JP22tK+ENr4i8KeArj/hIJ9SuJdcstHvoZvskCIVt&#10;0jVt5kUsUdhEgdljYHaWJHdRy+Vaoo88FrbWS9f6ffQ8fEZ5HD0XU9jUejlZRbejtb1627an0sc9&#10;qXjuK8q8Ht+0o/wP8Py+Kyq+MpNXifXMW9sBHaG8JZSqsU+W3KghHLZBwxbmr9r4i/aOKa9D/wAK&#10;50GSS31KKHQXvNZe1jvLbycyXDmNJ2Q+bkCLYOP4jjJ55YeV5WktHbffzXl+h2Rx8ZRi3TkuZJ7P&#10;TS9nbr+uh6OCR0oJPWvLfH3i/wDahsrdp/h58JNDvDFcS28lvfa7teRd8XlXUPAV08tpN8UhiZXQ&#10;hWdQrPtDxL8U7mwufs3hlRJZ6hLCrraqzXkaxOQ6xyXESxgyeWqsZH3c5VASyTLDyUb3X3odPMKc&#10;58qjL5xa/Ox2xOakAwMV5T8ML39pO58LalZfErS7W11C30uxGk3UccTSXVwbKM3PmBJSgYXJkUEB&#10;EAA4deT6D4F/4SP/AIQvSf8AhMAf7W/s6H+0s7f+PjYPM+58v3s/d49OKVSj7PTmT9PNXNcPivrE&#10;U+RxvfdW2dtf08jVooorI6gooooAKKKKACiiigAooooAKKKKACiiigAAA6CiiigA98UdOgoooAKK&#10;KKACiiigAooooAKKKKAP/9lQSwMEFAAGAAgAAAAhAMb2OBbgAAAACgEAAA8AAABkcnMvZG93bnJl&#10;di54bWxMj0FvgkAQhe9N+h8206Q3XUBpEFmMMW1PponapOlthBGI7C5hV8B/3+mpPc57L2++l20m&#10;3YqBetdYoyCcByDIFLZsTKXg8/Q2S0A4j6bE1hpScCcHm/zxIcO0tKM50HD0leAS41JUUHvfpVK6&#10;oiaNbm47MuxdbK/R89lXsuxx5HLdyigIXqTGxvCHGjva1VRcjzet4H3EcbsIX4f99bK7f5/ij699&#10;SEo9P03bNQhPk/8Lwy8+o0POTGd7M6UTrYJZtOQk6zFPYn+1XEQgzixESZyAzDP5f0L+AwAA//8D&#10;AFBLAwQUAAYACAAAACEAb8dJcuUAAAC6AwAAGQAAAGRycy9fcmVscy9lMm9Eb2MueG1sLnJlbHO8&#10;089KxDAQBvC74DuEudu03d0isuleRNirrA8wJNM02vwhieK+vQFBXFjrLcdkyPf9GMj+8GkX9kEx&#10;Ge8EdE0LjJz0yjgt4OX0dHcPLGV0ChfvSMCZEhzG25v9My2Yy6M0m5BYSXFJwJxzeOA8yZkspsYH&#10;cmUy+Wgxl2PUPKB8Q028b9uBx98ZMF5ksqMSEI9qA+x0DqX5/2w/TUbSo5fvlly+UsGNLd0lEKOm&#10;LMCSMvh9uWleA2ng1xF9HUTfkJ3+MnR1DN3qIoY6iGEVsauD2K0itnUQ2x8Ev/hx4xcAAAD//wMA&#10;UEsBAi0AFAAGAAgAAAAhAOgW88sWAQAASQIAABMAAAAAAAAAAAAAAAAAAAAAAFtDb250ZW50X1R5&#10;cGVzXS54bWxQSwECLQAUAAYACAAAACEAOP0h/9YAAACUAQAACwAAAAAAAAAAAAAAAABHAQAAX3Jl&#10;bHMvLnJlbHNQSwECLQAUAAYACAAAACEAOOgxtQoJAAA1RAAADgAAAAAAAAAAAAAAAABGAgAAZHJz&#10;L2Uyb0RvYy54bWxQSwECLQAKAAAAAAAAACEAdQqkoM7EAADOxAAAFQAAAAAAAAAAAAAAAAB8CwAA&#10;ZHJzL21lZGlhL2ltYWdlMS5qcGVnUEsBAi0AFAAGAAgAAAAhAFnUtsk+WQAASGMRABQAAAAAAAAA&#10;AAAAAAAAfdAAAGRycy9tZWRpYS9pbWFnZTIuZW1mUEsBAi0ACgAAAAAAAAAhANPK7aEePQAAHj0A&#10;ABUAAAAAAAAAAAAAAAAA7SkBAGRycy9tZWRpYS9pbWFnZTMuanBlZ1BLAQItAAoAAAAAAAAAIQAe&#10;oLP3pO4AAKTuAAAVAAAAAAAAAAAAAAAAAD5nAQBkcnMvbWVkaWEvaW1hZ2U0LmpwZWdQSwECLQAK&#10;AAAAAAAAACEAcpOYYQUyAAAFMgAAFQAAAAAAAAAAAAAAAAAVVgIAZHJzL21lZGlhL2ltYWdlNS5q&#10;cGVnUEsBAi0ACgAAAAAAAAAhAOJIJo3WOwAA1jsAABUAAAAAAAAAAAAAAAAATYgCAGRycy9tZWRp&#10;YS9pbWFnZTYuanBlZ1BLAQItABQABgAIAAAAIQDG9jgW4AAAAAoBAAAPAAAAAAAAAAAAAAAAAFbE&#10;AgBkcnMvZG93bnJldi54bWxQSwECLQAUAAYACAAAACEAb8dJcuUAAAC6AwAAGQAAAAAAAAAAAAAA&#10;AABjxQIAZHJzL19yZWxzL2Uyb0RvYy54bWwucmVsc1BLBQYAAAAACwALAMsCAAB/xgIAAAA=&#10;">
                <v:group id="Group 8" o:spid="_x0000_s1038" style="position:absolute;left:-87;width:63567;height:80695" coordorigin="-102,-1468" coordsize="63576,806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Cy2wQAAANoAAAAPAAAAZHJzL2Rvd25yZXYueG1sRE/LasJA&#10;FN0X/IfhCt3VSVoqEh2DiJUuQsEHiLtL5pqEZO6EzJjH33cWhS4P571JR9OInjpXWVYQLyIQxLnV&#10;FRcKrpevtxUI55E1NpZJwUQO0u3sZYOJtgOfqD/7QoQQdgkqKL1vEyldXpJBt7AtceAetjPoA+wK&#10;qTscQrhp5HsULaXBikNDiS3tS8rr89MoOA447D7iQ5/Vj/10v3z+3LKYlHqdj7s1CE+j/xf/ub+1&#10;grA1XAk3QG5/AQAA//8DAFBLAQItABQABgAIAAAAIQDb4fbL7gAAAIUBAAATAAAAAAAAAAAAAAAA&#10;AAAAAABbQ29udGVudF9UeXBlc10ueG1sUEsBAi0AFAAGAAgAAAAhAFr0LFu/AAAAFQEAAAsAAAAA&#10;AAAAAAAAAAAAHwEAAF9yZWxzLy5yZWxzUEsBAi0AFAAGAAgAAAAhANPYLLbBAAAA2gAAAA8AAAAA&#10;AAAAAAAAAAAABwIAAGRycy9kb3ducmV2LnhtbFBLBQYAAAAAAwADALcAAAD1Ag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9" o:spid="_x0000_s1039" type="#_x0000_t75" style="position:absolute;left:-102;top:39813;width:14102;height:1994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NsxAAAANoAAAAPAAAAZHJzL2Rvd25yZXYueG1sRI9Ba8JA&#10;FITvBf/D8oTedBMPNUZXKZFCi/Vg6qHHR/aZpGbfht3VpP++Wyj0OMzMN8xmN5pO3Mn51rKCdJ6A&#10;IK6sbrlWcP54mWUgfEDW2FkmBd/kYbedPGww13bgE93LUIsIYZ+jgiaEPpfSVw0Z9HPbE0fvYp3B&#10;EKWrpXY4RLjp5CJJnqTBluNCgz0VDVXX8mYUfEq2enkrOD2+nffXr/HdJYdMqcfp+LwGEWgM/+G/&#10;9qtWsILfK/EGyO0PAAAA//8DAFBLAQItABQABgAIAAAAIQDb4fbL7gAAAIUBAAATAAAAAAAAAAAA&#10;AAAAAAAAAABbQ29udGVudF9UeXBlc10ueG1sUEsBAi0AFAAGAAgAAAAhAFr0LFu/AAAAFQEAAAsA&#10;AAAAAAAAAAAAAAAAHwEAAF9yZWxzLy5yZWxzUEsBAi0AFAAGAAgAAAAhAD52A2zEAAAA2gAAAA8A&#10;AAAAAAAAAAAAAAAABwIAAGRycy9kb3ducmV2LnhtbFBLBQYAAAAAAwADALcAAAD4AgAAAAA=&#10;" filled="t" fillcolor="#ededed" stroked="t" strokecolor="white" strokeweight="7pt">
                    <v:stroke endcap="square"/>
                    <v:imagedata r:id="rId25" o:title=""/>
                    <v:shadow on="t" color="black" opacity="26214f" origin="-.5,-.5" offset="0,.5mm"/>
                    <v:path arrowok="t"/>
                  </v:shape>
                  <v:shape id="Picture 10" o:spid="_x0000_s1040" type="#_x0000_t75" style="position:absolute;top:61258;width:13919;height:178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Fd7ywQAAANsAAAAPAAAAZHJzL2Rvd25yZXYueG1sRI9Bb8Iw&#10;DIXvk/gPkSdxG8lAoK0joGkCietgO+xmNV5brXFKY6D8+/mAxM3We37v83I9xNacqc9NYg/PEweG&#10;uEyh4crD12H79AImC3LANjF5uFKG9Wr0sMQipAt/0nkvldEQzgV6qEW6wtpc1hQxT1JHrNpv6iOK&#10;rn1lQ48XDY+tnTq3sBEb1oYaO/qoqfzbn6IHd+DX+UaaWSeJjuG7tT/krPfjx+H9DYzQIHfz7XoX&#10;FF/p9RcdwK7+AQAA//8DAFBLAQItABQABgAIAAAAIQDb4fbL7gAAAIUBAAATAAAAAAAAAAAAAAAA&#10;AAAAAABbQ29udGVudF9UeXBlc10ueG1sUEsBAi0AFAAGAAgAAAAhAFr0LFu/AAAAFQEAAAsAAAAA&#10;AAAAAAAAAAAAHwEAAF9yZWxzLy5yZWxzUEsBAi0AFAAGAAgAAAAhACsV3vLBAAAA2wAAAA8AAAAA&#10;AAAAAAAAAAAABwIAAGRycy9kb3ducmV2LnhtbFBLBQYAAAAAAwADALcAAAD1AgAAAAA=&#10;" filled="t" fillcolor="#ededed" stroked="t" strokecolor="white" strokeweight="7pt">
                    <v:stroke endcap="square"/>
                    <v:imagedata r:id="rId26" o:title=""/>
                    <v:shadow on="t" color="black" opacity="26214f" origin="-.5,-.5" offset="0,.5mm"/>
                    <v:path arrowok="t"/>
                  </v:shape>
                  <v:group id="Group 11" o:spid="_x0000_s1041" style="position:absolute;top:-1468;width:63474;height:39607" coordorigin=",-1468" coordsize="63474,396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WeBwgAAANsAAAAPAAAAZHJzL2Rvd25yZXYueG1sRE9Na8JA&#10;EL0X/A/LCL01mygtEl1DECs9SKFGEG9DdkyC2dmQ3Sbx33cLhd7m8T5nk02mFQP1rrGsIIliEMSl&#10;1Q1XCs7F+8sKhPPIGlvLpOBBDrLt7GmDqbYjf9Fw8pUIIexSVFB736VSurImgy6yHXHgbrY36APs&#10;K6l7HEO4aeUijt+kwYZDQ40d7Woq76dvo+Aw4pgvk/1wvN92j2vx+nk5JqTU83zK1yA8Tf5f/Of+&#10;0GF+Ar+/hAPk9gcAAP//AwBQSwECLQAUAAYACAAAACEA2+H2y+4AAACFAQAAEwAAAAAAAAAAAAAA&#10;AAAAAAAAW0NvbnRlbnRfVHlwZXNdLnhtbFBLAQItABQABgAIAAAAIQBa9CxbvwAAABUBAAALAAAA&#10;AAAAAAAAAAAAAB8BAABfcmVscy8ucmVsc1BLAQItABQABgAIAAAAIQCCcWeBwgAAANsAAAAPAAAA&#10;AAAAAAAAAAAAAAcCAABkcnMvZG93bnJldi54bWxQSwUGAAAAAAMAAwC3AAAA9gIAAAAA&#10;">
                    <v:shape id="Picture 12" o:spid="_x0000_s1042" type="#_x0000_t75" style="position:absolute;left:407;top:8680;width:6465;height:91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wmeQvwAAANsAAAAPAAAAZHJzL2Rvd25yZXYueG1sRE/NisIw&#10;EL4v+A5hBG9rqoIr1SgiuKsXYasPMDRjGmwmtYla394sLHibj+93FqvO1eJObbCeFYyGGQji0mvL&#10;RsHpuP2cgQgRWWPtmRQ8KcBq2ftYYK79g3/pXkQjUgiHHBVUMTa5lKGsyGEY+oY4cWffOowJtkbq&#10;Fh8p3NVynGVT6dByaqiwoU1F5aW4OQVm/1Of6OqeerI9oL1F+2W+C6UG/W49BxGpi2/xv3un0/wx&#10;/P2SDpDLFwAAAP//AwBQSwECLQAUAAYACAAAACEA2+H2y+4AAACFAQAAEwAAAAAAAAAAAAAAAAAA&#10;AAAAW0NvbnRlbnRfVHlwZXNdLnhtbFBLAQItABQABgAIAAAAIQBa9CxbvwAAABUBAAALAAAAAAAA&#10;AAAAAAAAAB8BAABfcmVscy8ucmVsc1BLAQItABQABgAIAAAAIQAJwmeQvwAAANsAAAAPAAAAAAAA&#10;AAAAAAAAAAcCAABkcnMvZG93bnJldi54bWxQSwUGAAAAAAMAAwC3AAAA8wIAAAAA&#10;" filled="t" fillcolor="#ededed" stroked="t" strokecolor="white" strokeweight="7pt">
                      <v:stroke endcap="square"/>
                      <v:imagedata r:id="rId27" o:title=""/>
                      <v:shadow on="t" color="black" opacity="26214f" origin="-.5,-.5" offset="0,.5mm"/>
                      <v:path arrowok="t"/>
                    </v:shape>
                    <v:shape id="Picture 13" o:spid="_x0000_s1043" type="#_x0000_t75" style="position:absolute;top:20391;width:13779;height:177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knxpxQAAANsAAAAPAAAAZHJzL2Rvd25yZXYueG1sRI/dasJA&#10;EIXvhb7DMgXvdJMKIqmbUKyKIKUYS3s7ZKf5MTsbsqvGPn23UPBuhnPON2eW2WBacaHe1ZYVxNMI&#10;BHFhdc2lgo/jZrIA4TyyxtYyKbiRgyx9GC0x0fbKB7rkvhQBwi5BBZX3XSKlKyoy6Ka2Iw7at+0N&#10;+rD2pdQ9XgPctPIpiubSYM3hQoUdrSoqTvnZBMrQNP79s1jH5dtiv/7Cn+0OX5UaPw4vzyA8Df5u&#10;/k/vdKg/g79fwgAy/QUAAP//AwBQSwECLQAUAAYACAAAACEA2+H2y+4AAACFAQAAEwAAAAAAAAAA&#10;AAAAAAAAAAAAW0NvbnRlbnRfVHlwZXNdLnhtbFBLAQItABQABgAIAAAAIQBa9CxbvwAAABUBAAAL&#10;AAAAAAAAAAAAAAAAAB8BAABfcmVscy8ucmVsc1BLAQItABQABgAIAAAAIQC6knxpxQAAANsAAAAP&#10;AAAAAAAAAAAAAAAAAAcCAABkcnMvZG93bnJldi54bWxQSwUGAAAAAAMAAwC3AAAA+QIAAAAA&#10;" filled="t" fillcolor="#ededed" stroked="t" strokecolor="white" strokeweight="7pt">
                      <v:stroke endcap="square"/>
                      <v:imagedata r:id="rId28" o:title="" croptop="2927f" cropbottom="2927f"/>
                      <v:shadow on="t" color="black" opacity="26214f" origin="-.5,-.5" offset="0,.5mm"/>
                      <v:path arrowok="t"/>
                    </v:shape>
                    <v:rect id="Rectangle 14" o:spid="_x0000_s1044" style="position:absolute;left:22626;top:266;width:40848;height:175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XEkxwgAAANsAAAAPAAAAZHJzL2Rvd25yZXYueG1sRE/fa8Iw&#10;EH4f+D+EE/amqSJbqUYZgjDGGFjd9PFIzrasuZQkare/3gyEvd3H9/MWq9624kI+NI4VTMYZCGLt&#10;TMOVgv1uM8pBhIhssHVMCn4owGo5eFhgYdyVt3QpYyVSCIcCFdQxdoWUQddkMYxdR5y4k/MWY4K+&#10;ksbjNYXbVk6z7ElabDg11NjRuib9XZ6tAv+mj8+fvClnGf3mk8P7h26/zko9DvuXOYhIffwX392v&#10;Js2fwd8v6QC5vAEAAP//AwBQSwECLQAUAAYACAAAACEA2+H2y+4AAACFAQAAEwAAAAAAAAAAAAAA&#10;AAAAAAAAW0NvbnRlbnRfVHlwZXNdLnhtbFBLAQItABQABgAIAAAAIQBa9CxbvwAAABUBAAALAAAA&#10;AAAAAAAAAAAAAB8BAABfcmVscy8ucmVsc1BLAQItABQABgAIAAAAIQBKXEkxwgAAANsAAAAPAAAA&#10;AAAAAAAAAAAAAAcCAABkcnMvZG93bnJldi54bWxQSwUGAAAAAAMAAwC3AAAA9gIAAAAA&#10;" filled="f" strokecolor="#00b0f0" strokeweight="1pt">
                      <v:stroke dashstyle="longDashDot"/>
                      <v:textbox>
                        <w:txbxContent>
                          <w:p w14:paraId="21270720" w14:textId="2007F67F" w:rsidR="000C010A" w:rsidRPr="00AB5634" w:rsidRDefault="000C010A" w:rsidP="000C010A">
                            <w:pPr>
                              <w:jc w:val="center"/>
                              <w:rPr>
                                <w:rFonts w:ascii="Arial" w:hAnsi="Arial" w:cs="Arial"/>
                                <w:color w:val="000000" w:themeColor="text1"/>
                                <w:sz w:val="24"/>
                                <w:szCs w:val="24"/>
                              </w:rPr>
                            </w:pPr>
                            <w:r w:rsidRPr="00AB5634">
                              <w:rPr>
                                <w:rFonts w:ascii="Arial" w:hAnsi="Arial" w:cs="Arial"/>
                                <w:color w:val="000000" w:themeColor="text1"/>
                                <w:sz w:val="24"/>
                                <w:szCs w:val="24"/>
                              </w:rPr>
                              <w:t>Guides for schools, teachers and caregivers</w:t>
                            </w:r>
                            <w:r w:rsidRPr="00AB5634">
                              <w:rPr>
                                <w:rFonts w:ascii="Arial" w:hAnsi="Arial" w:cs="Arial"/>
                                <w:b/>
                                <w:bCs/>
                                <w:color w:val="000000" w:themeColor="text1"/>
                                <w:sz w:val="24"/>
                                <w:szCs w:val="24"/>
                              </w:rPr>
                              <w:t xml:space="preserve"> </w:t>
                            </w:r>
                            <w:r w:rsidRPr="00AB5634">
                              <w:rPr>
                                <w:rFonts w:ascii="Arial" w:hAnsi="Arial" w:cs="Arial"/>
                                <w:color w:val="000000" w:themeColor="text1"/>
                                <w:sz w:val="24"/>
                                <w:szCs w:val="24"/>
                              </w:rPr>
                              <w:t xml:space="preserve">of </w:t>
                            </w:r>
                            <w:r w:rsidR="00E32105" w:rsidRPr="00AB5634">
                              <w:rPr>
                                <w:rFonts w:ascii="Arial" w:hAnsi="Arial" w:cs="Arial"/>
                                <w:color w:val="000000" w:themeColor="text1"/>
                                <w:sz w:val="24"/>
                                <w:szCs w:val="24"/>
                              </w:rPr>
                              <w:t>children with disabilities</w:t>
                            </w:r>
                            <w:r w:rsidRPr="00AB5634">
                              <w:rPr>
                                <w:rFonts w:ascii="Arial" w:hAnsi="Arial" w:cs="Arial"/>
                                <w:color w:val="000000" w:themeColor="text1"/>
                                <w:sz w:val="24"/>
                                <w:szCs w:val="24"/>
                              </w:rPr>
                              <w:t xml:space="preserve"> are the first document</w:t>
                            </w:r>
                            <w:r w:rsidR="00246AC2" w:rsidRPr="00AB5634">
                              <w:rPr>
                                <w:rFonts w:ascii="Arial" w:hAnsi="Arial" w:cs="Arial"/>
                                <w:color w:val="000000" w:themeColor="text1"/>
                                <w:sz w:val="24"/>
                                <w:szCs w:val="24"/>
                              </w:rPr>
                              <w:t>s</w:t>
                            </w:r>
                            <w:r w:rsidRPr="00AB5634">
                              <w:rPr>
                                <w:rFonts w:ascii="Arial" w:hAnsi="Arial" w:cs="Arial"/>
                                <w:color w:val="000000" w:themeColor="text1"/>
                                <w:sz w:val="24"/>
                                <w:szCs w:val="24"/>
                              </w:rPr>
                              <w:t xml:space="preserve"> of </w:t>
                            </w:r>
                            <w:r w:rsidR="00E32105" w:rsidRPr="00AB5634">
                              <w:rPr>
                                <w:rFonts w:ascii="Arial" w:hAnsi="Arial" w:cs="Arial"/>
                                <w:color w:val="000000" w:themeColor="text1"/>
                                <w:sz w:val="24"/>
                                <w:szCs w:val="24"/>
                              </w:rPr>
                              <w:t xml:space="preserve">this </w:t>
                            </w:r>
                            <w:r w:rsidRPr="00AB5634">
                              <w:rPr>
                                <w:rFonts w:ascii="Arial" w:hAnsi="Arial" w:cs="Arial"/>
                                <w:color w:val="000000" w:themeColor="text1"/>
                                <w:sz w:val="24"/>
                                <w:szCs w:val="24"/>
                              </w:rPr>
                              <w:t xml:space="preserve">series. These guides are </w:t>
                            </w:r>
                            <w:r w:rsidR="001E3717" w:rsidRPr="00AB5634">
                              <w:rPr>
                                <w:rFonts w:ascii="Arial" w:hAnsi="Arial" w:cs="Arial"/>
                                <w:color w:val="000000" w:themeColor="text1"/>
                                <w:sz w:val="24"/>
                                <w:szCs w:val="24"/>
                              </w:rPr>
                              <w:t>intended</w:t>
                            </w:r>
                            <w:r w:rsidRPr="00AB5634">
                              <w:rPr>
                                <w:rFonts w:ascii="Arial" w:hAnsi="Arial" w:cs="Arial"/>
                                <w:color w:val="000000" w:themeColor="text1"/>
                                <w:sz w:val="24"/>
                                <w:szCs w:val="24"/>
                              </w:rPr>
                              <w:t xml:space="preserve"> to support caregivers to understand their rights, identify their needs</w:t>
                            </w:r>
                            <w:r w:rsidR="00180CCB" w:rsidRPr="00AB5634">
                              <w:rPr>
                                <w:rFonts w:ascii="Arial" w:hAnsi="Arial" w:cs="Arial"/>
                                <w:color w:val="000000" w:themeColor="text1"/>
                                <w:sz w:val="24"/>
                                <w:szCs w:val="24"/>
                              </w:rPr>
                              <w:t xml:space="preserve"> and </w:t>
                            </w:r>
                            <w:r w:rsidRPr="00AB5634">
                              <w:rPr>
                                <w:rFonts w:ascii="Arial" w:hAnsi="Arial" w:cs="Arial"/>
                                <w:color w:val="000000" w:themeColor="text1"/>
                                <w:sz w:val="24"/>
                                <w:szCs w:val="24"/>
                              </w:rPr>
                              <w:t>challenges</w:t>
                            </w:r>
                            <w:r w:rsidR="00180CCB" w:rsidRPr="00AB5634">
                              <w:rPr>
                                <w:rFonts w:ascii="Arial" w:hAnsi="Arial" w:cs="Arial"/>
                                <w:color w:val="000000" w:themeColor="text1"/>
                                <w:sz w:val="24"/>
                                <w:szCs w:val="24"/>
                              </w:rPr>
                              <w:t>,</w:t>
                            </w:r>
                            <w:r w:rsidRPr="00AB5634">
                              <w:rPr>
                                <w:rFonts w:ascii="Arial" w:hAnsi="Arial" w:cs="Arial"/>
                                <w:color w:val="000000" w:themeColor="text1"/>
                                <w:sz w:val="24"/>
                                <w:szCs w:val="24"/>
                              </w:rPr>
                              <w:t xml:space="preserve"> and find ways to come up with solutions.</w:t>
                            </w:r>
                          </w:p>
                        </w:txbxContent>
                      </v:textbox>
                    </v:rect>
                    <v:shapetype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Right Brace 15" o:spid="_x0000_s1045" type="#_x0000_t88" style="position:absolute;left:16526;top:-1468;width:4560;height:176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tJPdvwAAANsAAAAPAAAAZHJzL2Rvd25yZXYueG1sRE9Ni8Iw&#10;EL0L/ocwgjdNLe4i1VhEEQRPuiJ4G5qxrTaT0sS2/nuzsLC3ebzPWaW9qURLjSstK5hNIxDEmdUl&#10;5wouP/vJAoTzyBory6TgTQ7S9XCwwkTbjk/Unn0uQgi7BBUU3teJlC4ryKCb2po4cHfbGPQBNrnU&#10;DXYh3FQyjqJvabDk0FBgTduCsuf5ZRQ8qtjedm6e4TWy78XRtNdjJ5Uaj/rNEoSn3v+L/9wHHeZ/&#10;we8v4QC5/gAAAP//AwBQSwECLQAUAAYACAAAACEA2+H2y+4AAACFAQAAEwAAAAAAAAAAAAAAAAAA&#10;AAAAW0NvbnRlbnRfVHlwZXNdLnhtbFBLAQItABQABgAIAAAAIQBa9CxbvwAAABUBAAALAAAAAAAA&#10;AAAAAAAAAB8BAABfcmVscy8ucmVsc1BLAQItABQABgAIAAAAIQBMtJPdvwAAANsAAAAPAAAAAAAA&#10;AAAAAAAAAAcCAABkcnMvZG93bnJldi54bWxQSwUGAAAAAAMAAwC3AAAA8wIAAAAA&#10;" adj="531,10627" strokecolor="#7f7f7f [1612]" strokeweight=".5pt">
                      <v:stroke joinstyle="miter"/>
                    </v:shape>
                    <v:rect id="Rectangle 16" o:spid="_x0000_s1046" style="position:absolute;left:22626;top:20667;width:40848;height:169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nLdwgAAANsAAAAPAAAAZHJzL2Rvd25yZXYueG1sRE/bagIx&#10;EH0v+A9hhL5pVilWVqOIIJQihW7r5XFIxt3FzWRJoq79+qYg9G0O5zrzZWcbcSUfascKRsMMBLF2&#10;puZSwffXZjAFESKywcYxKbhTgOWi9zTH3Lgbf9K1iKVIIRxyVFDF2OZSBl2RxTB0LXHiTs5bjAn6&#10;UhqPtxRuGznOsom0WHNqqLCldUX6XFysAv+uj6873hQvGf1MR4fth272F6We+91qBiJSF//FD/eb&#10;SfMn8PdLOkAufgEAAP//AwBQSwECLQAUAAYACAAAACEA2+H2y+4AAACFAQAAEwAAAAAAAAAAAAAA&#10;AAAAAAAAW0NvbnRlbnRfVHlwZXNdLnhtbFBLAQItABQABgAIAAAAIQBa9CxbvwAAABUBAAALAAAA&#10;AAAAAAAAAAAAAB8BAABfcmVscy8ucmVsc1BLAQItABQABgAIAAAAIQDVwnLdwgAAANsAAAAPAAAA&#10;AAAAAAAAAAAAAAcCAABkcnMvZG93bnJldi54bWxQSwUGAAAAAAMAAwC3AAAA9gIAAAAA&#10;" filled="f" strokecolor="#00b0f0" strokeweight="1pt">
                      <v:stroke dashstyle="longDashDot"/>
                      <v:textbox>
                        <w:txbxContent>
                          <w:p w14:paraId="0B813BF9" w14:textId="6ABABD6E" w:rsidR="000C010A" w:rsidRPr="00AB5634" w:rsidRDefault="000C010A" w:rsidP="00AB5634">
                            <w:pPr>
                              <w:jc w:val="center"/>
                              <w:rPr>
                                <w:rFonts w:ascii="Arial" w:hAnsi="Arial" w:cs="Arial"/>
                                <w:color w:val="000000" w:themeColor="text1"/>
                                <w:sz w:val="24"/>
                                <w:szCs w:val="24"/>
                              </w:rPr>
                            </w:pPr>
                            <w:r w:rsidRPr="00AB5634">
                              <w:rPr>
                                <w:rFonts w:ascii="Arial" w:hAnsi="Arial" w:cs="Arial"/>
                                <w:color w:val="000000" w:themeColor="text1"/>
                                <w:sz w:val="24"/>
                                <w:szCs w:val="24"/>
                              </w:rPr>
                              <w:t xml:space="preserve">The </w:t>
                            </w:r>
                            <w:r w:rsidRPr="00AB5634">
                              <w:rPr>
                                <w:rFonts w:ascii="Arial" w:hAnsi="Arial" w:cs="Arial"/>
                                <w:b/>
                                <w:bCs/>
                                <w:color w:val="000000" w:themeColor="text1"/>
                                <w:sz w:val="24"/>
                                <w:szCs w:val="24"/>
                              </w:rPr>
                              <w:t>Workbook</w:t>
                            </w:r>
                            <w:r w:rsidRPr="00AB5634">
                              <w:rPr>
                                <w:rFonts w:ascii="Arial" w:hAnsi="Arial" w:cs="Arial"/>
                                <w:color w:val="000000" w:themeColor="text1"/>
                                <w:sz w:val="24"/>
                                <w:szCs w:val="24"/>
                              </w:rPr>
                              <w:t xml:space="preserve"> contains tools that can help you think more about and work on the questions raised in this guide. These tools will help you think about the specific solutions that caregivers may need and how schools and teachers can </w:t>
                            </w:r>
                            <w:r w:rsidR="00246AC2" w:rsidRPr="00AB5634">
                              <w:rPr>
                                <w:rFonts w:ascii="Arial" w:hAnsi="Arial" w:cs="Arial"/>
                                <w:color w:val="000000" w:themeColor="text1"/>
                                <w:sz w:val="24"/>
                                <w:szCs w:val="24"/>
                              </w:rPr>
                              <w:t xml:space="preserve">help </w:t>
                            </w:r>
                            <w:r w:rsidRPr="00AB5634">
                              <w:rPr>
                                <w:rFonts w:ascii="Arial" w:hAnsi="Arial" w:cs="Arial"/>
                                <w:color w:val="000000" w:themeColor="text1"/>
                                <w:sz w:val="24"/>
                                <w:szCs w:val="24"/>
                              </w:rPr>
                              <w:t>them in the process.</w:t>
                            </w:r>
                          </w:p>
                        </w:txbxContent>
                      </v:textbox>
                    </v:rect>
                    <v:shape id="Right Brace 17" o:spid="_x0000_s1047" type="#_x0000_t88" style="position:absolute;left:16526;top:20400;width:4627;height:176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NfC/wQAAANsAAAAPAAAAZHJzL2Rvd25yZXYueG1sRE9Li8Iw&#10;EL4v+B/CCN7WVF0fVKOIIAjrYX2eh2Zsi82kNKlWf70RFrzNx/ec2aIxhbhR5XLLCnrdCARxYnXO&#10;qYLjYf09AeE8ssbCMil4kIPFvPU1w1jbO+/otvepCCHsYlSQeV/GUrokI4Oua0viwF1sZdAHWKVS&#10;V3gP4aaQ/SgaSYM5h4YMS1pllFz3tVGwHg5PvePE/W1/zo96d64Pg+b3qVSn3SynIDw1/iP+d290&#10;mD+G9y/hADl/AQAA//8DAFBLAQItABQABgAIAAAAIQDb4fbL7gAAAIUBAAATAAAAAAAAAAAAAAAA&#10;AAAAAABbQ29udGVudF9UeXBlc10ueG1sUEsBAi0AFAAGAAgAAAAhAFr0LFu/AAAAFQEAAAsAAAAA&#10;AAAAAAAAAAAAHwEAAF9yZWxzLy5yZWxzUEsBAi0AFAAGAAgAAAAhABE18L/BAAAA2wAAAA8AAAAA&#10;AAAAAAAAAAAABwIAAGRycy9kb3ducmV2LnhtbFBLBQYAAAAAAwADALcAAAD1AgAAAAA=&#10;" adj="1654,10627" strokecolor="#7f7f7f [1612]" strokeweight=".5pt">
                      <v:stroke joinstyle="miter"/>
                    </v:shape>
                  </v:group>
                  <v:rect id="Rectangle 18" o:spid="_x0000_s1048" style="position:absolute;left:22523;top:40575;width:40847;height:187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EUM0xQAAANsAAAAPAAAAZHJzL2Rvd25yZXYueG1sRI9PawIx&#10;EMXvhX6HMIXeatZSrKxGkYIgUoRu/+hxSMbdxc1kSaJu++k7h0JvM7w37/1mvhx8py4UUxvYwHhU&#10;gCK2wbVcG/h4Xz9MQaWM7LALTAa+KcFycXszx9KFK7/Rpcq1khBOJRpocu5LrZNtyGMahZ5YtGOI&#10;HrOssdYu4lXCfacfi2KiPbYsDQ329NKQPVVnbyBu7eH5k9fVU0E/0/H+dWe7r7Mx93fDagYq05D/&#10;zX/XGyf4Aiu/yAB68QsAAP//AwBQSwECLQAUAAYACAAAACEA2+H2y+4AAACFAQAAEwAAAAAAAAAA&#10;AAAAAAAAAAAAW0NvbnRlbnRfVHlwZXNdLnhtbFBLAQItABQABgAIAAAAIQBa9CxbvwAAABUBAAAL&#10;AAAAAAAAAAAAAAAAAB8BAABfcmVscy8ucmVsc1BLAQItABQABgAIAAAAIQDLEUM0xQAAANsAAAAP&#10;AAAAAAAAAAAAAAAAAAcCAABkcnMvZG93bnJldi54bWxQSwUGAAAAAAMAAwC3AAAA+QIAAAAA&#10;" filled="f" strokecolor="#00b0f0" strokeweight="1pt">
                    <v:stroke dashstyle="longDashDot"/>
                    <v:textbox>
                      <w:txbxContent>
                        <w:p w14:paraId="1B719ABF" w14:textId="52966EA0" w:rsidR="000C010A" w:rsidRPr="00AB5634" w:rsidRDefault="00E7417B" w:rsidP="00AB5634">
                          <w:pPr>
                            <w:jc w:val="center"/>
                            <w:rPr>
                              <w:rFonts w:ascii="Arial" w:hAnsi="Arial" w:cs="Arial"/>
                              <w:color w:val="000000"/>
                              <w:sz w:val="24"/>
                              <w:szCs w:val="24"/>
                            </w:rPr>
                          </w:pPr>
                          <w:r w:rsidRPr="00AB5634">
                            <w:rPr>
                              <w:rFonts w:ascii="Arial" w:hAnsi="Arial" w:cs="Arial"/>
                              <w:color w:val="000000"/>
                              <w:sz w:val="24"/>
                              <w:szCs w:val="24"/>
                            </w:rPr>
                            <w:t>The</w:t>
                          </w:r>
                          <w:r w:rsidR="000C010A" w:rsidRPr="00AB5634">
                            <w:rPr>
                              <w:rFonts w:ascii="Arial" w:hAnsi="Arial" w:cs="Arial"/>
                              <w:color w:val="000000"/>
                              <w:sz w:val="24"/>
                              <w:szCs w:val="24"/>
                            </w:rPr>
                            <w:t xml:space="preserve"> </w:t>
                          </w:r>
                          <w:r w:rsidR="000C010A" w:rsidRPr="00AB5634">
                            <w:rPr>
                              <w:rFonts w:ascii="Arial" w:hAnsi="Arial" w:cs="Arial"/>
                              <w:b/>
                              <w:bCs/>
                              <w:color w:val="000000"/>
                              <w:sz w:val="24"/>
                              <w:szCs w:val="24"/>
                            </w:rPr>
                            <w:t xml:space="preserve">Directory of </w:t>
                          </w:r>
                          <w:r w:rsidR="00246AC2" w:rsidRPr="00AB5634">
                            <w:rPr>
                              <w:rFonts w:ascii="Arial" w:hAnsi="Arial" w:cs="Arial"/>
                              <w:b/>
                              <w:bCs/>
                              <w:color w:val="000000"/>
                              <w:sz w:val="24"/>
                              <w:szCs w:val="24"/>
                            </w:rPr>
                            <w:t>Resources</w:t>
                          </w:r>
                          <w:r w:rsidR="000C010A" w:rsidRPr="00AB5634">
                            <w:rPr>
                              <w:rFonts w:ascii="Arial" w:hAnsi="Arial" w:cs="Arial"/>
                              <w:color w:val="000000"/>
                              <w:sz w:val="24"/>
                              <w:szCs w:val="24"/>
                            </w:rPr>
                            <w:t xml:space="preserve"> has </w:t>
                          </w:r>
                          <w:r w:rsidR="00D53D86" w:rsidRPr="00AB5634">
                            <w:rPr>
                              <w:rFonts w:ascii="Arial" w:hAnsi="Arial" w:cs="Arial"/>
                              <w:color w:val="000000"/>
                              <w:sz w:val="24"/>
                              <w:szCs w:val="24"/>
                            </w:rPr>
                            <w:t xml:space="preserve">helpful </w:t>
                          </w:r>
                          <w:r w:rsidR="000C010A" w:rsidRPr="00AB5634">
                            <w:rPr>
                              <w:rFonts w:ascii="Arial" w:hAnsi="Arial" w:cs="Arial"/>
                              <w:color w:val="000000"/>
                              <w:sz w:val="24"/>
                              <w:szCs w:val="24"/>
                            </w:rPr>
                            <w:t>materials, information and links. It is a useful first place for caregivers, teachers and schools to look for solutions to challenges they have identified. All the resources are free</w:t>
                          </w:r>
                          <w:r w:rsidR="00D53D86" w:rsidRPr="00AB5634">
                            <w:rPr>
                              <w:rFonts w:ascii="Arial" w:hAnsi="Arial" w:cs="Arial"/>
                              <w:color w:val="000000"/>
                              <w:sz w:val="24"/>
                              <w:szCs w:val="24"/>
                            </w:rPr>
                            <w:t>,</w:t>
                          </w:r>
                          <w:r w:rsidR="000C010A" w:rsidRPr="00AB5634">
                            <w:rPr>
                              <w:rFonts w:ascii="Arial" w:hAnsi="Arial" w:cs="Arial"/>
                              <w:color w:val="000000"/>
                              <w:sz w:val="24"/>
                              <w:szCs w:val="24"/>
                            </w:rPr>
                            <w:t xml:space="preserve"> although schools may help caregivers </w:t>
                          </w:r>
                          <w:r w:rsidR="00D53D86" w:rsidRPr="00AB5634">
                            <w:rPr>
                              <w:rFonts w:ascii="Arial" w:hAnsi="Arial" w:cs="Arial"/>
                              <w:color w:val="000000"/>
                              <w:sz w:val="24"/>
                              <w:szCs w:val="24"/>
                            </w:rPr>
                            <w:t xml:space="preserve">to </w:t>
                          </w:r>
                          <w:r w:rsidR="000C010A" w:rsidRPr="00AB5634">
                            <w:rPr>
                              <w:rFonts w:ascii="Arial" w:hAnsi="Arial" w:cs="Arial"/>
                              <w:color w:val="000000"/>
                              <w:sz w:val="24"/>
                              <w:szCs w:val="24"/>
                            </w:rPr>
                            <w:t>print the materials.</w:t>
                          </w:r>
                        </w:p>
                        <w:p w14:paraId="704A4649" w14:textId="193C994C" w:rsidR="000C010A" w:rsidRPr="00AB5634" w:rsidRDefault="000C010A" w:rsidP="000C010A">
                          <w:pPr>
                            <w:jc w:val="center"/>
                            <w:rPr>
                              <w:rFonts w:ascii="Arial" w:hAnsi="Arial" w:cs="Arial"/>
                              <w:color w:val="000000"/>
                              <w:sz w:val="24"/>
                              <w:szCs w:val="24"/>
                            </w:rPr>
                          </w:pPr>
                          <w:r w:rsidRPr="00AB5634">
                            <w:rPr>
                              <w:rFonts w:ascii="Arial" w:hAnsi="Arial" w:cs="Arial"/>
                              <w:color w:val="000000"/>
                              <w:sz w:val="24"/>
                              <w:szCs w:val="24"/>
                            </w:rPr>
                            <w:t xml:space="preserve">The summary table on </w:t>
                          </w:r>
                          <w:r w:rsidR="00D53D86" w:rsidRPr="00AB5634">
                            <w:rPr>
                              <w:rFonts w:ascii="Arial" w:hAnsi="Arial" w:cs="Arial"/>
                              <w:color w:val="000000"/>
                              <w:sz w:val="24"/>
                              <w:szCs w:val="24"/>
                            </w:rPr>
                            <w:t xml:space="preserve">page 4 </w:t>
                          </w:r>
                          <w:r w:rsidRPr="00AB5634">
                            <w:rPr>
                              <w:rFonts w:ascii="Arial" w:hAnsi="Arial" w:cs="Arial"/>
                              <w:color w:val="000000"/>
                              <w:sz w:val="24"/>
                              <w:szCs w:val="24"/>
                            </w:rPr>
                            <w:t>tells you what challenge, need and age group each resource is best suited for.</w:t>
                          </w:r>
                        </w:p>
                        <w:p w14:paraId="6C77417F" w14:textId="77777777" w:rsidR="000C010A" w:rsidRPr="00477369" w:rsidRDefault="000C010A" w:rsidP="000C010A">
                          <w:pPr>
                            <w:rPr>
                              <w:rFonts w:ascii="Calibri" w:hAnsi="Calibri" w:cs="Calibri"/>
                            </w:rPr>
                          </w:pPr>
                          <w:r w:rsidRPr="00972CB0">
                            <w:rPr>
                              <w:rFonts w:ascii="Calibri" w:hAnsi="Calibri" w:cs="Calibri"/>
                            </w:rPr>
                            <w:t> </w:t>
                          </w:r>
                        </w:p>
                      </w:txbxContent>
                    </v:textbox>
                  </v:rect>
                  <v:shape id="Right Brace 19" o:spid="_x0000_s1049" type="#_x0000_t88" style="position:absolute;left:16526;top:40839;width:4790;height:176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9wn8xAAAANsAAAAPAAAAZHJzL2Rvd25yZXYueG1sRI9BawIx&#10;EIXvhf6HMAVvmlVB7GoUEdTqzW0pehs2093QzWTdpLr6640g9DbDe++bN9N5aytxpsYbxwr6vQQE&#10;ce604ULB1+eqOwbhA7LGyjEpuJKH+ez1ZYqpdhfe0zkLhYgQ9ikqKEOoUyl9XpJF33M1cdR+XGMx&#10;xLUppG7wEuG2koMkGUmLhuOFEmtalpT/Zn82UrLTarypvwe34UHvDmZt3PZ4Varz1i4mIAK14d/8&#10;TH/oWP8dHr/EAeTsDgAA//8DAFBLAQItABQABgAIAAAAIQDb4fbL7gAAAIUBAAATAAAAAAAAAAAA&#10;AAAAAAAAAABbQ29udGVudF9UeXBlc10ueG1sUEsBAi0AFAAGAAgAAAAhAFr0LFu/AAAAFQEAAAsA&#10;AAAAAAAAAAAAAAAAHwEAAF9yZWxzLy5yZWxzUEsBAi0AFAAGAAgAAAAhAIH3CfzEAAAA2wAAAA8A&#10;AAAAAAAAAAAAAAAABwIAAGRycy9kb3ducmV2LnhtbFBLBQYAAAAAAwADALcAAAD4AgAAAAA=&#10;" adj="1713,10627" strokecolor="#7f7f7f [1612]" strokeweight=".5pt">
                    <v:stroke joinstyle="miter"/>
                  </v:shape>
                  <v:shape id="Right Brace 20" o:spid="_x0000_s1050" type="#_x0000_t88" style="position:absolute;left:16526;top:61404;width:4694;height:176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LBvcwAAAANsAAAAPAAAAZHJzL2Rvd25yZXYueG1sRE/LisIw&#10;FN0L8w/hDrgRTXUhUo0iwwjOQhmfuLw016bY3IQmo/XvzWLA5eG8Z4vW1uJOTagcKxgOMhDEhdMV&#10;lwqOh1V/AiJEZI21Y1LwpACL+Udnhrl2D97RfR9LkUI45KjAxOhzKUNhyGIYOE+cuKtrLMYEm1Lq&#10;Bh8p3NZylGVjabHi1GDQ05eh4rb/swq+N+MeXbwfnm3xmx1PP1szOW+V6n62yymISG18i//da61g&#10;lNanL+kHyPkLAAD//wMAUEsBAi0AFAAGAAgAAAAhANvh9svuAAAAhQEAABMAAAAAAAAAAAAAAAAA&#10;AAAAAFtDb250ZW50X1R5cGVzXS54bWxQSwECLQAUAAYACAAAACEAWvQsW78AAAAVAQAACwAAAAAA&#10;AAAAAAAAAAAfAQAAX3JlbHMvLnJlbHNQSwECLQAUAAYACAAAACEAtSwb3MAAAADbAAAADwAAAAAA&#10;AAAAAAAAAAAHAgAAZHJzL2Rvd25yZXYueG1sUEsFBgAAAAADAAMAtwAAAPQCAAAAAA==&#10;" adj="1678,10627" strokecolor="#7f7f7f [1612]" strokeweight=".5pt">
                    <v:stroke joinstyle="miter"/>
                  </v:shape>
                  <v:rect id="Rectangle 21" o:spid="_x0000_s1051" style="position:absolute;left:22626;top:61671;width:40848;height:175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F3YnwwAAANsAAAAPAAAAZHJzL2Rvd25yZXYueG1sRI9BawIx&#10;FITvQv9DeIXeNLt7qGVrFBEsFQRZlZ4fm+dmcfOyJFFXf70pFHocZuYbZrYYbCeu5EPrWEE+yUAQ&#10;10633Cg4HtbjDxAhImvsHJOCOwVYzF9GMyy1u3FF131sRIJwKFGBibEvpQy1IYth4nri5J2ctxiT&#10;9I3UHm8JbjtZZNm7tNhyWjDY08pQfd5frIJqZ3Y+brbTzaXKO1scfx7r6ZdSb6/D8hNEpCH+h//a&#10;31pBkcPvl/QD5PwJAAD//wMAUEsBAi0AFAAGAAgAAAAhANvh9svuAAAAhQEAABMAAAAAAAAAAAAA&#10;AAAAAAAAAFtDb250ZW50X1R5cGVzXS54bWxQSwECLQAUAAYACAAAACEAWvQsW78AAAAVAQAACwAA&#10;AAAAAAAAAAAAAAAfAQAAX3JlbHMvLnJlbHNQSwECLQAUAAYACAAAACEA0Rd2J8MAAADbAAAADwAA&#10;AAAAAAAAAAAAAAAHAgAAZHJzL2Rvd25yZXYueG1sUEsFBgAAAAADAAMAtwAAAPcCAAAAAA==&#10;" fillcolor="#ededed [662]" strokecolor="#00b0f0" strokeweight="1pt">
                    <v:stroke dashstyle="longDashDot"/>
                    <v:textbox>
                      <w:txbxContent>
                        <w:p w14:paraId="5D04B7E5" w14:textId="44D1B886" w:rsidR="000C010A" w:rsidRPr="00AB5634" w:rsidRDefault="00E7417B" w:rsidP="00237BA7">
                          <w:pPr>
                            <w:jc w:val="center"/>
                            <w:rPr>
                              <w:color w:val="000000" w:themeColor="text1"/>
                              <w:sz w:val="24"/>
                              <w:szCs w:val="24"/>
                            </w:rPr>
                          </w:pPr>
                          <w:r w:rsidRPr="00AB5634">
                            <w:rPr>
                              <w:rFonts w:ascii="Arial" w:hAnsi="Arial" w:cs="Arial"/>
                              <w:bCs/>
                              <w:color w:val="000000" w:themeColor="text1"/>
                              <w:sz w:val="24"/>
                              <w:szCs w:val="24"/>
                            </w:rPr>
                            <w:t>This</w:t>
                          </w:r>
                          <w:r w:rsidR="000C010A" w:rsidRPr="00AB5634">
                            <w:rPr>
                              <w:rFonts w:ascii="Arial" w:hAnsi="Arial" w:cs="Arial"/>
                              <w:bCs/>
                              <w:color w:val="000000" w:themeColor="text1"/>
                              <w:sz w:val="24"/>
                              <w:szCs w:val="24"/>
                            </w:rPr>
                            <w:t xml:space="preserve"> </w:t>
                          </w:r>
                          <w:r w:rsidR="000C010A" w:rsidRPr="00AB5634">
                            <w:rPr>
                              <w:rFonts w:ascii="Arial" w:hAnsi="Arial" w:cs="Arial"/>
                              <w:b/>
                              <w:color w:val="000000" w:themeColor="text1"/>
                              <w:sz w:val="24"/>
                              <w:szCs w:val="24"/>
                            </w:rPr>
                            <w:t xml:space="preserve">Directory of </w:t>
                          </w:r>
                          <w:r w:rsidR="00180CCB" w:rsidRPr="00AB5634">
                            <w:rPr>
                              <w:rFonts w:ascii="Arial" w:hAnsi="Arial" w:cs="Arial"/>
                              <w:b/>
                              <w:color w:val="000000" w:themeColor="text1"/>
                              <w:sz w:val="24"/>
                              <w:szCs w:val="24"/>
                            </w:rPr>
                            <w:t xml:space="preserve">Associations and </w:t>
                          </w:r>
                          <w:r w:rsidR="000C010A" w:rsidRPr="00AB5634">
                            <w:rPr>
                              <w:rFonts w:ascii="Arial" w:hAnsi="Arial" w:cs="Arial"/>
                              <w:b/>
                              <w:color w:val="000000" w:themeColor="text1"/>
                              <w:sz w:val="24"/>
                              <w:szCs w:val="24"/>
                            </w:rPr>
                            <w:t xml:space="preserve">Organizations </w:t>
                          </w:r>
                          <w:r w:rsidR="000C010A" w:rsidRPr="00AB5634">
                            <w:rPr>
                              <w:rFonts w:ascii="Arial" w:hAnsi="Arial" w:cs="Arial"/>
                              <w:bCs/>
                              <w:color w:val="000000" w:themeColor="text1"/>
                              <w:sz w:val="24"/>
                              <w:szCs w:val="24"/>
                            </w:rPr>
                            <w:t>has a list of local associations</w:t>
                          </w:r>
                          <w:r w:rsidRPr="00AB5634">
                            <w:rPr>
                              <w:rFonts w:ascii="Arial" w:hAnsi="Arial" w:cs="Arial"/>
                              <w:bCs/>
                              <w:color w:val="000000" w:themeColor="text1"/>
                              <w:sz w:val="24"/>
                              <w:szCs w:val="24"/>
                            </w:rPr>
                            <w:t xml:space="preserve">, </w:t>
                          </w:r>
                          <w:r w:rsidR="000C010A" w:rsidRPr="00AB5634">
                            <w:rPr>
                              <w:rFonts w:ascii="Arial" w:hAnsi="Arial" w:cs="Arial"/>
                              <w:bCs/>
                              <w:color w:val="000000" w:themeColor="text1"/>
                              <w:sz w:val="24"/>
                              <w:szCs w:val="24"/>
                            </w:rPr>
                            <w:t xml:space="preserve">organizations </w:t>
                          </w:r>
                          <w:r w:rsidRPr="00AB5634">
                            <w:rPr>
                              <w:rFonts w:ascii="Arial" w:hAnsi="Arial" w:cs="Arial"/>
                              <w:bCs/>
                              <w:color w:val="000000" w:themeColor="text1"/>
                              <w:sz w:val="24"/>
                              <w:szCs w:val="24"/>
                            </w:rPr>
                            <w:t xml:space="preserve">and networks </w:t>
                          </w:r>
                          <w:r w:rsidR="000C010A" w:rsidRPr="00AB5634">
                            <w:rPr>
                              <w:rFonts w:ascii="Arial" w:hAnsi="Arial" w:cs="Arial"/>
                              <w:bCs/>
                              <w:color w:val="000000" w:themeColor="text1"/>
                              <w:sz w:val="24"/>
                              <w:szCs w:val="24"/>
                            </w:rPr>
                            <w:t xml:space="preserve">that exist to connect and support parents and caregivers of </w:t>
                          </w:r>
                          <w:r w:rsidR="00180CCB" w:rsidRPr="00AB5634">
                            <w:rPr>
                              <w:rFonts w:ascii="Arial" w:hAnsi="Arial" w:cs="Arial"/>
                              <w:bCs/>
                              <w:color w:val="000000" w:themeColor="text1"/>
                              <w:sz w:val="24"/>
                              <w:szCs w:val="24"/>
                            </w:rPr>
                            <w:t>children with disabilities</w:t>
                          </w:r>
                          <w:r w:rsidR="000C010A" w:rsidRPr="00AB5634">
                            <w:rPr>
                              <w:rFonts w:ascii="Arial" w:hAnsi="Arial" w:cs="Arial"/>
                              <w:bCs/>
                              <w:color w:val="000000" w:themeColor="text1"/>
                              <w:sz w:val="24"/>
                              <w:szCs w:val="24"/>
                            </w:rPr>
                            <w:t>. Some of them may be a good source for more information, ideas for solutions and ways to connect with others</w:t>
                          </w:r>
                          <w:r w:rsidRPr="00AB5634">
                            <w:rPr>
                              <w:rFonts w:ascii="Arial" w:hAnsi="Arial" w:cs="Arial"/>
                              <w:bCs/>
                              <w:color w:val="000000" w:themeColor="text1"/>
                              <w:sz w:val="24"/>
                              <w:szCs w:val="24"/>
                            </w:rPr>
                            <w:t xml:space="preserve"> in similar circumstances</w:t>
                          </w:r>
                          <w:r w:rsidR="000C010A" w:rsidRPr="00AB5634">
                            <w:rPr>
                              <w:rFonts w:ascii="Arial" w:hAnsi="Arial" w:cs="Arial"/>
                              <w:bCs/>
                              <w:color w:val="000000" w:themeColor="text1"/>
                              <w:sz w:val="24"/>
                              <w:szCs w:val="24"/>
                            </w:rPr>
                            <w:t>.</w:t>
                          </w:r>
                        </w:p>
                      </w:txbxContent>
                    </v:textbox>
                  </v:rect>
                </v:group>
                <v:shape id="Picture 22" o:spid="_x0000_s1052" type="#_x0000_t75" style="position:absolute;left:301;top:266;width:6464;height:91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qJBwwAAANsAAAAPAAAAZHJzL2Rvd25yZXYueG1sRI9Bi8Iw&#10;FITvwv6H8Bb2ImtqEZFqFFlYqKCI2sveHs2zLTYvpYma/fdGEDwOM/MNs1gF04ob9a6xrGA8SkAQ&#10;l1Y3XCkoTr/fMxDOI2tsLZOCf3KwWn4MFphpe+cD3Y6+EhHCLkMFtfddJqUrazLoRrYjjt7Z9gZ9&#10;lH0ldY/3CDetTJNkKg02HBdq7OinpvJyvBoFIdl2RT7b6c3fYTIc53K6DwUq9fUZ1nMQnoJ/h1/t&#10;XCtIU3h+iT9ALh8AAAD//wMAUEsBAi0AFAAGAAgAAAAhANvh9svuAAAAhQEAABMAAAAAAAAAAAAA&#10;AAAAAAAAAFtDb250ZW50X1R5cGVzXS54bWxQSwECLQAUAAYACAAAACEAWvQsW78AAAAVAQAACwAA&#10;AAAAAAAAAAAAAAAfAQAAX3JlbHMvLnJlbHNQSwECLQAUAAYACAAAACEAV2qiQcMAAADbAAAADwAA&#10;AAAAAAAAAAAAAAAHAgAAZHJzL2Rvd25yZXYueG1sUEsFBgAAAAADAAMAtwAAAPcCAAAAAA==&#10;" filled="t" fillcolor="#ededed" stroked="t" strokecolor="white" strokeweight="7pt">
                  <v:stroke endcap="square"/>
                  <v:imagedata r:id="rId29" o:title=""/>
                  <v:shadow on="t" color="black" opacity="26214f" origin="-.5,-.5" offset="0,.5mm"/>
                  <v:path arrowok="t"/>
                </v:shape>
                <v:shape id="Picture 23" o:spid="_x0000_s1053" type="#_x0000_t75" style="position:absolute;left:6849;top:3937;width:6464;height:91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joNhxAAAANsAAAAPAAAAZHJzL2Rvd25yZXYueG1sRI9BTwIx&#10;FITvJP6H5pl4g65o1CwUIiQYEj3ACvfH9rFbbV+XtsL6762JicfJzHyTmc57Z8WZQjSeFdyOChDE&#10;tdeGGwW799XwCURMyBqtZ1LwTRHms6vBFEvtL7ylc5UakSEcS1TQptSVUsa6JYdx5Dvi7B19cJiy&#10;DI3UAS8Z7qwcF8WDdGg4L7TY0bKl+rP6cgo2e/NBxh5kFV5f3uzpfrtbPy6UurnunycgEvXpP/zX&#10;XmsF4zv4/ZJ/gJz9AAAA//8DAFBLAQItABQABgAIAAAAIQDb4fbL7gAAAIUBAAATAAAAAAAAAAAA&#10;AAAAAAAAAABbQ29udGVudF9UeXBlc10ueG1sUEsBAi0AFAAGAAgAAAAhAFr0LFu/AAAAFQEAAAsA&#10;AAAAAAAAAAAAAAAAHwEAAF9yZWxzLy5yZWxzUEsBAi0AFAAGAAgAAAAhALOOg2HEAAAA2wAAAA8A&#10;AAAAAAAAAAAAAAAABwIAAGRycy9kb3ducmV2LnhtbFBLBQYAAAAAAwADALcAAAD4AgAAAAA=&#10;" filled="t" fillcolor="#ededed" stroked="t" strokecolor="white" strokeweight="7pt">
                  <v:stroke endcap="square"/>
                  <v:imagedata r:id="rId30" o:title=""/>
                  <v:shadow on="t" color="black" opacity="26214f" origin="-.5,-.5" offset="0,.5mm"/>
                  <v:path arrowok="t"/>
                </v:shape>
                <w10:wrap type="square"/>
              </v:group>
            </w:pict>
          </mc:Fallback>
        </mc:AlternateContent>
      </w:r>
    </w:p>
    <w:p w14:paraId="3212289A" w14:textId="77ECC932" w:rsidR="00826D30" w:rsidRPr="00647C5B" w:rsidRDefault="00AA7BCB">
      <w:pPr>
        <w:rPr>
          <w:rFonts w:ascii="Arial" w:hAnsi="Arial" w:cs="Arial"/>
          <w:b/>
          <w:bCs/>
          <w:sz w:val="24"/>
          <w:szCs w:val="24"/>
        </w:rPr>
      </w:pPr>
      <w:r w:rsidRPr="00647C5B">
        <w:rPr>
          <w:rFonts w:ascii="Arial" w:hAnsi="Arial" w:cs="Arial"/>
          <w:b/>
          <w:bCs/>
          <w:sz w:val="24"/>
          <w:szCs w:val="24"/>
        </w:rPr>
        <w:lastRenderedPageBreak/>
        <w:t>EXAMPLE FROM ARMENIA</w:t>
      </w:r>
    </w:p>
    <w:tbl>
      <w:tblPr>
        <w:tblStyle w:val="GridTable1Light-Accent5"/>
        <w:tblW w:w="0" w:type="auto"/>
        <w:tblLook w:val="04A0" w:firstRow="1" w:lastRow="0" w:firstColumn="1" w:lastColumn="0" w:noHBand="0" w:noVBand="1"/>
      </w:tblPr>
      <w:tblGrid>
        <w:gridCol w:w="1497"/>
        <w:gridCol w:w="7853"/>
      </w:tblGrid>
      <w:tr w:rsidR="00416B7D" w:rsidRPr="00647C5B" w14:paraId="1D4631BE" w14:textId="77777777" w:rsidTr="00AF529E">
        <w:trPr>
          <w:cnfStyle w:val="100000000000" w:firstRow="1" w:lastRow="0" w:firstColumn="0" w:lastColumn="0" w:oddVBand="0" w:evenVBand="0" w:oddHBand="0" w:evenHBand="0" w:firstRowFirstColumn="0" w:firstRowLastColumn="0" w:lastRowFirstColumn="0" w:lastRowLastColumn="0"/>
          <w:trHeight w:val="1230"/>
        </w:trPr>
        <w:tc>
          <w:tcPr>
            <w:cnfStyle w:val="001000000000" w:firstRow="0" w:lastRow="0" w:firstColumn="1" w:lastColumn="0" w:oddVBand="0" w:evenVBand="0" w:oddHBand="0" w:evenHBand="0" w:firstRowFirstColumn="0" w:firstRowLastColumn="0" w:lastRowFirstColumn="0" w:lastRowLastColumn="0"/>
            <w:tcW w:w="9350" w:type="dxa"/>
            <w:gridSpan w:val="2"/>
            <w:shd w:val="clear" w:color="auto" w:fill="42AFF0"/>
          </w:tcPr>
          <w:p w14:paraId="7B699A02" w14:textId="77777777" w:rsidR="00416B7D" w:rsidRPr="00647C5B" w:rsidRDefault="00416B7D" w:rsidP="0025141F">
            <w:pPr>
              <w:pStyle w:val="Heading1"/>
              <w:outlineLvl w:val="0"/>
              <w:rPr>
                <w:rFonts w:ascii="Arial" w:hAnsi="Arial" w:cs="Arial"/>
                <w:sz w:val="24"/>
                <w:szCs w:val="24"/>
              </w:rPr>
            </w:pPr>
            <w:bookmarkStart w:id="0" w:name="_Toc94183479"/>
            <w:r w:rsidRPr="00647C5B">
              <w:rPr>
                <w:rFonts w:ascii="Arial" w:hAnsi="Arial" w:cs="Arial"/>
                <w:noProof/>
                <w:color w:val="FFFFFF" w:themeColor="background1"/>
                <w:sz w:val="24"/>
                <w:szCs w:val="24"/>
              </w:rPr>
              <w:t>Bridge of Hope</w:t>
            </w:r>
            <w:bookmarkEnd w:id="0"/>
          </w:p>
        </w:tc>
      </w:tr>
      <w:tr w:rsidR="00416B7D" w:rsidRPr="00647C5B" w14:paraId="329ED082" w14:textId="77777777" w:rsidTr="00AF529E">
        <w:trPr>
          <w:trHeight w:val="3482"/>
        </w:trPr>
        <w:tc>
          <w:tcPr>
            <w:cnfStyle w:val="001000000000" w:firstRow="0" w:lastRow="0" w:firstColumn="1" w:lastColumn="0" w:oddVBand="0" w:evenVBand="0" w:oddHBand="0" w:evenHBand="0" w:firstRowFirstColumn="0" w:firstRowLastColumn="0" w:lastRowFirstColumn="0" w:lastRowLastColumn="0"/>
            <w:tcW w:w="1345" w:type="dxa"/>
          </w:tcPr>
          <w:p w14:paraId="28EF18F9" w14:textId="77777777" w:rsidR="00416B7D" w:rsidRPr="00647C5B" w:rsidRDefault="00416B7D" w:rsidP="0025141F">
            <w:pPr>
              <w:rPr>
                <w:rFonts w:ascii="Arial" w:hAnsi="Arial" w:cs="Arial"/>
                <w:b w:val="0"/>
                <w:bCs w:val="0"/>
                <w:sz w:val="24"/>
                <w:szCs w:val="24"/>
              </w:rPr>
            </w:pPr>
            <w:r w:rsidRPr="00647C5B">
              <w:rPr>
                <w:rFonts w:ascii="Arial" w:hAnsi="Arial" w:cs="Arial"/>
                <w:sz w:val="24"/>
                <w:szCs w:val="24"/>
              </w:rPr>
              <w:t>Address:</w:t>
            </w:r>
          </w:p>
        </w:tc>
        <w:tc>
          <w:tcPr>
            <w:tcW w:w="8005" w:type="dxa"/>
          </w:tcPr>
          <w:p w14:paraId="779DBEDA"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Koryun str. 19a, Yerevan 0009, RA</w:t>
            </w:r>
          </w:p>
          <w:p w14:paraId="79AFAC73"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4 Blbulyan str.,</w:t>
            </w:r>
          </w:p>
          <w:p w14:paraId="6377B056"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lane.2, Ijevan, Tavush Marz, RA</w:t>
            </w:r>
          </w:p>
          <w:p w14:paraId="01B4B720"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15 Shahumyan str.,</w:t>
            </w:r>
          </w:p>
          <w:p w14:paraId="0CE1FEF9"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de-DE"/>
              </w:rPr>
            </w:pPr>
            <w:r w:rsidRPr="00647C5B">
              <w:rPr>
                <w:rFonts w:ascii="Arial" w:hAnsi="Arial" w:cs="Arial"/>
                <w:noProof/>
                <w:color w:val="000000"/>
                <w:sz w:val="24"/>
                <w:szCs w:val="24"/>
                <w:shd w:val="clear" w:color="auto" w:fill="FFFFFF"/>
                <w:lang w:val="de-DE"/>
              </w:rPr>
              <w:t>Dilijan, Tavush Marz, RA</w:t>
            </w:r>
          </w:p>
          <w:p w14:paraId="54FF60B6"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de-DE"/>
              </w:rPr>
            </w:pPr>
            <w:r w:rsidRPr="00647C5B">
              <w:rPr>
                <w:rFonts w:ascii="Arial" w:hAnsi="Arial" w:cs="Arial"/>
                <w:noProof/>
                <w:color w:val="000000"/>
                <w:sz w:val="24"/>
                <w:szCs w:val="24"/>
                <w:shd w:val="clear" w:color="auto" w:fill="FFFFFF"/>
                <w:lang w:val="de-DE"/>
              </w:rPr>
              <w:t>1 Zoravar Andranik str.,</w:t>
            </w:r>
          </w:p>
          <w:p w14:paraId="642E172C"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Noyemberyan, Tavush Marz, RA</w:t>
            </w:r>
          </w:p>
          <w:p w14:paraId="573BE792"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6a, Hayk Nahapet str.,</w:t>
            </w:r>
          </w:p>
          <w:p w14:paraId="302FBE28"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Berd, Tavush Marz, RA</w:t>
            </w:r>
          </w:p>
        </w:tc>
      </w:tr>
      <w:tr w:rsidR="00416B7D" w:rsidRPr="00647C5B" w14:paraId="3315D55F" w14:textId="77777777" w:rsidTr="00AF529E">
        <w:trPr>
          <w:trHeight w:val="1934"/>
        </w:trPr>
        <w:tc>
          <w:tcPr>
            <w:cnfStyle w:val="001000000000" w:firstRow="0" w:lastRow="0" w:firstColumn="1" w:lastColumn="0" w:oddVBand="0" w:evenVBand="0" w:oddHBand="0" w:evenHBand="0" w:firstRowFirstColumn="0" w:firstRowLastColumn="0" w:lastRowFirstColumn="0" w:lastRowLastColumn="0"/>
            <w:tcW w:w="1345" w:type="dxa"/>
          </w:tcPr>
          <w:p w14:paraId="11B1EC1D" w14:textId="77777777" w:rsidR="00416B7D" w:rsidRPr="00647C5B" w:rsidRDefault="00416B7D" w:rsidP="0025141F">
            <w:pPr>
              <w:rPr>
                <w:rFonts w:ascii="Arial" w:hAnsi="Arial" w:cs="Arial"/>
                <w:b w:val="0"/>
                <w:bCs w:val="0"/>
                <w:sz w:val="24"/>
                <w:szCs w:val="24"/>
              </w:rPr>
            </w:pPr>
            <w:r w:rsidRPr="00647C5B">
              <w:rPr>
                <w:rFonts w:ascii="Arial" w:hAnsi="Arial" w:cs="Arial"/>
                <w:color w:val="000000"/>
                <w:sz w:val="24"/>
                <w:szCs w:val="24"/>
                <w:shd w:val="clear" w:color="auto" w:fill="FFFFFF"/>
              </w:rPr>
              <w:t>Telephone:</w:t>
            </w:r>
          </w:p>
        </w:tc>
        <w:tc>
          <w:tcPr>
            <w:tcW w:w="8005" w:type="dxa"/>
          </w:tcPr>
          <w:p w14:paraId="71BBC2B0"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es-US"/>
              </w:rPr>
            </w:pPr>
            <w:r w:rsidRPr="00647C5B">
              <w:rPr>
                <w:rFonts w:ascii="Arial" w:hAnsi="Arial" w:cs="Arial"/>
                <w:noProof/>
                <w:color w:val="000000"/>
                <w:sz w:val="24"/>
                <w:szCs w:val="24"/>
                <w:shd w:val="clear" w:color="auto" w:fill="FFFFFF"/>
                <w:lang w:val="es-US"/>
              </w:rPr>
              <w:t>+374 10 560143 (Yerevan)</w:t>
            </w:r>
          </w:p>
          <w:p w14:paraId="4B28D5F2"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es-US"/>
              </w:rPr>
            </w:pPr>
            <w:r w:rsidRPr="00647C5B">
              <w:rPr>
                <w:rFonts w:ascii="Arial" w:hAnsi="Arial" w:cs="Arial"/>
                <w:noProof/>
                <w:color w:val="000000"/>
                <w:sz w:val="24"/>
                <w:szCs w:val="24"/>
                <w:shd w:val="clear" w:color="auto" w:fill="FFFFFF"/>
                <w:lang w:val="es-US"/>
              </w:rPr>
              <w:t>+263 4 5616 (Ijevan)</w:t>
            </w:r>
          </w:p>
          <w:p w14:paraId="78A47010"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es-US"/>
              </w:rPr>
            </w:pPr>
            <w:r w:rsidRPr="00647C5B">
              <w:rPr>
                <w:rFonts w:ascii="Arial" w:hAnsi="Arial" w:cs="Arial"/>
                <w:noProof/>
                <w:color w:val="000000"/>
                <w:sz w:val="24"/>
                <w:szCs w:val="24"/>
                <w:shd w:val="clear" w:color="auto" w:fill="FFFFFF"/>
                <w:lang w:val="es-US"/>
              </w:rPr>
              <w:t>+268 2 3650 (Dilijan)</w:t>
            </w:r>
          </w:p>
          <w:p w14:paraId="576C1D22"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noProof/>
                <w:color w:val="000000"/>
                <w:sz w:val="24"/>
                <w:szCs w:val="24"/>
                <w:shd w:val="clear" w:color="auto" w:fill="FFFFFF"/>
                <w:lang w:val="es-US"/>
              </w:rPr>
            </w:pPr>
            <w:r w:rsidRPr="00647C5B">
              <w:rPr>
                <w:rFonts w:ascii="Arial" w:hAnsi="Arial" w:cs="Arial"/>
                <w:noProof/>
                <w:color w:val="000000"/>
                <w:sz w:val="24"/>
                <w:szCs w:val="24"/>
                <w:shd w:val="clear" w:color="auto" w:fill="FFFFFF"/>
                <w:lang w:val="es-US"/>
              </w:rPr>
              <w:t>+266 23670 (Noyemberyan)</w:t>
            </w:r>
          </w:p>
          <w:p w14:paraId="69A67CFD"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color w:val="000000"/>
                <w:sz w:val="24"/>
                <w:szCs w:val="24"/>
                <w:shd w:val="clear" w:color="auto" w:fill="FFFFFF"/>
                <w:lang w:val="es-US"/>
              </w:rPr>
            </w:pPr>
            <w:r w:rsidRPr="00647C5B">
              <w:rPr>
                <w:rFonts w:ascii="Arial" w:hAnsi="Arial" w:cs="Arial"/>
                <w:noProof/>
                <w:color w:val="000000"/>
                <w:sz w:val="24"/>
                <w:szCs w:val="24"/>
                <w:shd w:val="clear" w:color="auto" w:fill="FFFFFF"/>
                <w:lang w:val="es-US"/>
              </w:rPr>
              <w:t>+267 21975 (Berd)</w:t>
            </w:r>
          </w:p>
        </w:tc>
      </w:tr>
      <w:tr w:rsidR="00416B7D" w:rsidRPr="00647C5B" w14:paraId="1283C990" w14:textId="77777777" w:rsidTr="00AF529E">
        <w:trPr>
          <w:trHeight w:val="387"/>
        </w:trPr>
        <w:tc>
          <w:tcPr>
            <w:cnfStyle w:val="001000000000" w:firstRow="0" w:lastRow="0" w:firstColumn="1" w:lastColumn="0" w:oddVBand="0" w:evenVBand="0" w:oddHBand="0" w:evenHBand="0" w:firstRowFirstColumn="0" w:firstRowLastColumn="0" w:lastRowFirstColumn="0" w:lastRowLastColumn="0"/>
            <w:tcW w:w="1345" w:type="dxa"/>
          </w:tcPr>
          <w:p w14:paraId="67A760B8" w14:textId="77777777" w:rsidR="00416B7D" w:rsidRPr="00647C5B" w:rsidRDefault="00416B7D" w:rsidP="0025141F">
            <w:pPr>
              <w:rPr>
                <w:rFonts w:ascii="Arial" w:hAnsi="Arial" w:cs="Arial"/>
                <w:b w:val="0"/>
                <w:bCs w:val="0"/>
                <w:sz w:val="24"/>
                <w:szCs w:val="24"/>
              </w:rPr>
            </w:pPr>
            <w:r w:rsidRPr="00647C5B">
              <w:rPr>
                <w:rFonts w:ascii="Arial" w:hAnsi="Arial" w:cs="Arial"/>
                <w:color w:val="000000"/>
                <w:sz w:val="24"/>
                <w:szCs w:val="24"/>
                <w:shd w:val="clear" w:color="auto" w:fill="FFFFFF"/>
              </w:rPr>
              <w:t>Email:</w:t>
            </w:r>
          </w:p>
        </w:tc>
        <w:tc>
          <w:tcPr>
            <w:tcW w:w="8005" w:type="dxa"/>
          </w:tcPr>
          <w:p w14:paraId="1B36706D"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color w:val="000000"/>
                <w:sz w:val="24"/>
                <w:szCs w:val="24"/>
                <w:shd w:val="clear" w:color="auto" w:fill="FFFFFF"/>
              </w:rPr>
            </w:pPr>
            <w:r w:rsidRPr="00647C5B">
              <w:rPr>
                <w:rFonts w:ascii="Arial" w:hAnsi="Arial" w:cs="Arial"/>
                <w:noProof/>
                <w:color w:val="000000"/>
                <w:sz w:val="24"/>
                <w:szCs w:val="24"/>
                <w:shd w:val="clear" w:color="auto" w:fill="FFFFFF"/>
              </w:rPr>
              <w:t>info@bridgeofhope.am</w:t>
            </w:r>
          </w:p>
        </w:tc>
      </w:tr>
      <w:tr w:rsidR="00416B7D" w:rsidRPr="00647C5B" w14:paraId="5F949D94" w14:textId="77777777" w:rsidTr="00AF529E">
        <w:trPr>
          <w:trHeight w:val="387"/>
        </w:trPr>
        <w:tc>
          <w:tcPr>
            <w:cnfStyle w:val="001000000000" w:firstRow="0" w:lastRow="0" w:firstColumn="1" w:lastColumn="0" w:oddVBand="0" w:evenVBand="0" w:oddHBand="0" w:evenHBand="0" w:firstRowFirstColumn="0" w:firstRowLastColumn="0" w:lastRowFirstColumn="0" w:lastRowLastColumn="0"/>
            <w:tcW w:w="1345" w:type="dxa"/>
          </w:tcPr>
          <w:p w14:paraId="64D8431F" w14:textId="77777777" w:rsidR="00416B7D" w:rsidRPr="00647C5B" w:rsidRDefault="00416B7D" w:rsidP="0025141F">
            <w:pPr>
              <w:rPr>
                <w:rFonts w:ascii="Arial" w:hAnsi="Arial" w:cs="Arial"/>
                <w:b w:val="0"/>
                <w:bCs w:val="0"/>
                <w:color w:val="000000"/>
                <w:sz w:val="24"/>
                <w:szCs w:val="24"/>
                <w:shd w:val="clear" w:color="auto" w:fill="FFFFFF"/>
              </w:rPr>
            </w:pPr>
            <w:r w:rsidRPr="00647C5B">
              <w:rPr>
                <w:rFonts w:ascii="Arial" w:hAnsi="Arial" w:cs="Arial"/>
                <w:color w:val="000000"/>
                <w:sz w:val="24"/>
                <w:szCs w:val="24"/>
                <w:shd w:val="clear" w:color="auto" w:fill="FFFFFF"/>
              </w:rPr>
              <w:t>Website:</w:t>
            </w:r>
          </w:p>
        </w:tc>
        <w:tc>
          <w:tcPr>
            <w:tcW w:w="8005" w:type="dxa"/>
          </w:tcPr>
          <w:p w14:paraId="5793E3BD" w14:textId="77777777" w:rsidR="00416B7D" w:rsidRPr="00647C5B" w:rsidRDefault="00416B7D" w:rsidP="0025141F">
            <w:pPr>
              <w:cnfStyle w:val="000000000000" w:firstRow="0" w:lastRow="0" w:firstColumn="0" w:lastColumn="0" w:oddVBand="0" w:evenVBand="0" w:oddHBand="0" w:evenHBand="0" w:firstRowFirstColumn="0" w:firstRowLastColumn="0" w:lastRowFirstColumn="0" w:lastRowLastColumn="0"/>
              <w:rPr>
                <w:rFonts w:ascii="Arial" w:hAnsi="Arial" w:cs="Arial"/>
                <w:color w:val="000000"/>
                <w:sz w:val="24"/>
                <w:szCs w:val="24"/>
                <w:shd w:val="clear" w:color="auto" w:fill="FFFFFF"/>
              </w:rPr>
            </w:pPr>
            <w:r w:rsidRPr="00647C5B">
              <w:rPr>
                <w:rFonts w:ascii="Arial" w:hAnsi="Arial" w:cs="Arial"/>
                <w:noProof/>
                <w:color w:val="000000"/>
                <w:sz w:val="24"/>
                <w:szCs w:val="24"/>
                <w:shd w:val="clear" w:color="auto" w:fill="FFFFFF"/>
              </w:rPr>
              <w:t>https://bridgeofhope.am/</w:t>
            </w:r>
          </w:p>
        </w:tc>
      </w:tr>
      <w:tr w:rsidR="00416B7D" w:rsidRPr="00647C5B" w14:paraId="11C3AD16" w14:textId="77777777" w:rsidTr="00AF529E">
        <w:trPr>
          <w:trHeight w:val="1970"/>
        </w:trPr>
        <w:tc>
          <w:tcPr>
            <w:cnfStyle w:val="001000000000" w:firstRow="0" w:lastRow="0" w:firstColumn="1" w:lastColumn="0" w:oddVBand="0" w:evenVBand="0" w:oddHBand="0" w:evenHBand="0" w:firstRowFirstColumn="0" w:firstRowLastColumn="0" w:lastRowFirstColumn="0" w:lastRowLastColumn="0"/>
            <w:tcW w:w="9350" w:type="dxa"/>
            <w:gridSpan w:val="2"/>
          </w:tcPr>
          <w:p w14:paraId="636E2163" w14:textId="77777777" w:rsidR="00416B7D" w:rsidRPr="00647C5B" w:rsidRDefault="00416B7D" w:rsidP="0025141F">
            <w:pPr>
              <w:rPr>
                <w:rFonts w:ascii="Arial" w:hAnsi="Arial" w:cs="Arial"/>
                <w:b w:val="0"/>
                <w:bCs w:val="0"/>
                <w:color w:val="000000"/>
                <w:sz w:val="24"/>
                <w:szCs w:val="24"/>
                <w:shd w:val="clear" w:color="auto" w:fill="FFFFFF"/>
              </w:rPr>
            </w:pPr>
            <w:r w:rsidRPr="00647C5B">
              <w:rPr>
                <w:rFonts w:ascii="Arial" w:hAnsi="Arial" w:cs="Arial"/>
                <w:color w:val="000000"/>
                <w:sz w:val="24"/>
                <w:szCs w:val="24"/>
                <w:shd w:val="clear" w:color="auto" w:fill="FFFFFF"/>
              </w:rPr>
              <w:t>Description:</w:t>
            </w:r>
          </w:p>
          <w:p w14:paraId="1303BF04" w14:textId="77777777" w:rsidR="00416B7D" w:rsidRPr="00647C5B" w:rsidRDefault="00416B7D" w:rsidP="0025141F">
            <w:pPr>
              <w:rPr>
                <w:rFonts w:ascii="Arial" w:hAnsi="Arial" w:cs="Arial"/>
                <w:b w:val="0"/>
                <w:bCs w:val="0"/>
                <w:sz w:val="24"/>
                <w:szCs w:val="24"/>
              </w:rPr>
            </w:pPr>
            <w:r w:rsidRPr="00647C5B">
              <w:rPr>
                <w:rFonts w:ascii="Arial" w:hAnsi="Arial" w:cs="Arial"/>
                <w:b w:val="0"/>
                <w:bCs w:val="0"/>
                <w:noProof/>
                <w:color w:val="000000"/>
                <w:sz w:val="24"/>
                <w:szCs w:val="24"/>
                <w:shd w:val="clear" w:color="auto" w:fill="FFFFFF"/>
              </w:rPr>
              <w:t>The mission of Bridge of Hope NGO is to protect the rights and dignity of children and youth with disabilities and their families and support their social inclusion in the Republic of Armenia. This includes promoting general inclusive education at all levels and active participation of parents in the education of their children.</w:t>
            </w:r>
          </w:p>
        </w:tc>
      </w:tr>
    </w:tbl>
    <w:p w14:paraId="7B07F5B2" w14:textId="77777777" w:rsidR="00416B7D" w:rsidRPr="00647C5B" w:rsidRDefault="00416B7D">
      <w:pPr>
        <w:rPr>
          <w:rFonts w:ascii="Arial" w:hAnsi="Arial" w:cs="Arial"/>
          <w:b/>
          <w:bCs/>
          <w:sz w:val="24"/>
          <w:szCs w:val="24"/>
        </w:rPr>
      </w:pPr>
    </w:p>
    <w:p w14:paraId="4728D411" w14:textId="77777777" w:rsidR="00826D30" w:rsidRPr="00647C5B" w:rsidRDefault="00826D30">
      <w:pPr>
        <w:rPr>
          <w:rFonts w:ascii="Arial" w:hAnsi="Arial" w:cs="Arial"/>
          <w:b/>
          <w:bCs/>
          <w:sz w:val="24"/>
          <w:szCs w:val="24"/>
        </w:rPr>
      </w:pPr>
    </w:p>
    <w:p w14:paraId="36DE46BF" w14:textId="77777777" w:rsidR="00826D30" w:rsidRPr="00647C5B" w:rsidRDefault="00826D30">
      <w:pPr>
        <w:rPr>
          <w:rFonts w:ascii="Arial" w:hAnsi="Arial" w:cs="Arial"/>
          <w:b/>
          <w:bCs/>
          <w:sz w:val="24"/>
          <w:szCs w:val="24"/>
        </w:rPr>
      </w:pPr>
    </w:p>
    <w:p w14:paraId="147A6A80" w14:textId="77777777" w:rsidR="00826D30" w:rsidRPr="00647C5B" w:rsidRDefault="00826D30">
      <w:pPr>
        <w:rPr>
          <w:rFonts w:ascii="Arial" w:hAnsi="Arial" w:cs="Arial"/>
          <w:b/>
          <w:bCs/>
          <w:sz w:val="24"/>
          <w:szCs w:val="24"/>
        </w:rPr>
      </w:pPr>
    </w:p>
    <w:p w14:paraId="5EAF3503" w14:textId="77777777" w:rsidR="00826D30" w:rsidRPr="00647C5B" w:rsidRDefault="00826D30">
      <w:pPr>
        <w:rPr>
          <w:rFonts w:ascii="Arial" w:hAnsi="Arial" w:cs="Arial"/>
          <w:b/>
          <w:bCs/>
          <w:sz w:val="24"/>
          <w:szCs w:val="24"/>
        </w:rPr>
      </w:pPr>
    </w:p>
    <w:p w14:paraId="5DE0F19D" w14:textId="77777777" w:rsidR="00826D30" w:rsidRPr="00647C5B" w:rsidRDefault="00826D30">
      <w:pPr>
        <w:rPr>
          <w:rFonts w:ascii="Arial" w:hAnsi="Arial" w:cs="Arial"/>
          <w:b/>
          <w:bCs/>
          <w:sz w:val="24"/>
          <w:szCs w:val="24"/>
        </w:rPr>
      </w:pPr>
    </w:p>
    <w:p w14:paraId="6207B492" w14:textId="77777777" w:rsidR="00826D30" w:rsidRPr="00647C5B" w:rsidRDefault="00826D30">
      <w:pPr>
        <w:rPr>
          <w:rFonts w:ascii="Arial" w:hAnsi="Arial" w:cs="Arial"/>
          <w:b/>
          <w:bCs/>
          <w:sz w:val="24"/>
          <w:szCs w:val="24"/>
        </w:rPr>
      </w:pPr>
    </w:p>
    <w:p w14:paraId="40C93654" w14:textId="77777777" w:rsidR="00826D30" w:rsidRPr="00647C5B" w:rsidRDefault="00826D30">
      <w:pPr>
        <w:rPr>
          <w:rFonts w:ascii="Arial" w:hAnsi="Arial" w:cs="Arial"/>
          <w:b/>
          <w:bCs/>
          <w:sz w:val="24"/>
          <w:szCs w:val="24"/>
        </w:rPr>
      </w:pPr>
    </w:p>
    <w:p w14:paraId="795F7C60" w14:textId="74CF9EAE" w:rsidR="00826D30" w:rsidRPr="00647C5B" w:rsidRDefault="00C16CBF">
      <w:pPr>
        <w:rPr>
          <w:rFonts w:ascii="Arial" w:hAnsi="Arial" w:cs="Arial"/>
          <w:b/>
          <w:bCs/>
          <w:sz w:val="24"/>
          <w:szCs w:val="24"/>
        </w:rPr>
      </w:pPr>
      <w:r w:rsidRPr="00647C5B">
        <w:rPr>
          <w:rFonts w:ascii="Arial" w:hAnsi="Arial" w:cs="Arial"/>
          <w:b/>
          <w:bCs/>
          <w:sz w:val="24"/>
          <w:szCs w:val="24"/>
        </w:rPr>
        <w:t>EXAMPLE FROM UZBEKISTAN</w:t>
      </w:r>
    </w:p>
    <w:tbl>
      <w:tblPr>
        <w:tblStyle w:val="TableGrid"/>
        <w:tblW w:w="9660" w:type="dxa"/>
        <w:tblBorders>
          <w:top w:val="single" w:sz="4" w:space="0" w:color="E7E6E6" w:themeColor="background2"/>
          <w:left w:val="single" w:sz="4" w:space="0" w:color="E7E6E6" w:themeColor="background2"/>
          <w:bottom w:val="single" w:sz="4" w:space="0" w:color="E7E6E6" w:themeColor="background2"/>
          <w:right w:val="single" w:sz="4" w:space="0" w:color="E7E6E6" w:themeColor="background2"/>
          <w:insideH w:val="single" w:sz="4" w:space="0" w:color="E7E6E6" w:themeColor="background2"/>
          <w:insideV w:val="single" w:sz="4" w:space="0" w:color="E7E6E6" w:themeColor="background2"/>
        </w:tblBorders>
        <w:tblLook w:val="04A0" w:firstRow="1" w:lastRow="0" w:firstColumn="1" w:lastColumn="0" w:noHBand="0" w:noVBand="1"/>
      </w:tblPr>
      <w:tblGrid>
        <w:gridCol w:w="1497"/>
        <w:gridCol w:w="8163"/>
      </w:tblGrid>
      <w:tr w:rsidR="00C16CBF" w:rsidRPr="00647C5B" w14:paraId="534AE539" w14:textId="77777777" w:rsidTr="00C16CBF">
        <w:trPr>
          <w:trHeight w:val="1346"/>
        </w:trPr>
        <w:tc>
          <w:tcPr>
            <w:tcW w:w="9660" w:type="dxa"/>
            <w:gridSpan w:val="2"/>
            <w:shd w:val="clear" w:color="auto" w:fill="00B0F0"/>
          </w:tcPr>
          <w:p w14:paraId="6EDA99CB" w14:textId="77777777" w:rsidR="00C16CBF" w:rsidRPr="00647C5B" w:rsidRDefault="00C16CBF" w:rsidP="00C16CBF">
            <w:pPr>
              <w:pStyle w:val="Heading1"/>
              <w:pBdr>
                <w:top w:val="none" w:sz="0" w:space="0" w:color="auto"/>
                <w:left w:val="none" w:sz="0" w:space="0" w:color="auto"/>
                <w:bottom w:val="none" w:sz="0" w:space="0" w:color="auto"/>
                <w:right w:val="none" w:sz="0" w:space="0" w:color="auto"/>
              </w:pBdr>
              <w:outlineLvl w:val="0"/>
              <w:rPr>
                <w:rFonts w:ascii="Arial" w:hAnsi="Arial" w:cs="Arial"/>
                <w:sz w:val="24"/>
                <w:szCs w:val="24"/>
              </w:rPr>
            </w:pPr>
            <w:bookmarkStart w:id="1" w:name="_Toc82072485"/>
            <w:bookmarkStart w:id="2" w:name="_Toc94183480"/>
            <w:r w:rsidRPr="00647C5B">
              <w:rPr>
                <w:rFonts w:ascii="Arial" w:hAnsi="Arial" w:cs="Arial"/>
                <w:noProof/>
                <w:color w:val="FFFFFF" w:themeColor="background1"/>
                <w:sz w:val="24"/>
                <w:szCs w:val="24"/>
              </w:rPr>
              <w:t>Republican Center of Social Adaptation of Children with Disabilities</w:t>
            </w:r>
            <w:bookmarkEnd w:id="1"/>
            <w:bookmarkEnd w:id="2"/>
          </w:p>
        </w:tc>
      </w:tr>
      <w:tr w:rsidR="00C16CBF" w:rsidRPr="00647C5B" w14:paraId="65A59736" w14:textId="77777777" w:rsidTr="00C16CBF">
        <w:trPr>
          <w:trHeight w:val="361"/>
        </w:trPr>
        <w:tc>
          <w:tcPr>
            <w:tcW w:w="1436" w:type="dxa"/>
          </w:tcPr>
          <w:p w14:paraId="7B48ABDF"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223" w:type="dxa"/>
          </w:tcPr>
          <w:p w14:paraId="2DF686FE" w14:textId="77777777" w:rsidR="00C16CBF" w:rsidRPr="00647C5B" w:rsidRDefault="00C16CBF" w:rsidP="00B47E85">
            <w:pPr>
              <w:rPr>
                <w:rFonts w:ascii="Arial" w:hAnsi="Arial" w:cs="Arial"/>
                <w:noProof/>
                <w:color w:val="000000"/>
                <w:sz w:val="24"/>
                <w:szCs w:val="24"/>
                <w:shd w:val="clear" w:color="auto" w:fill="FFFFFF"/>
              </w:rPr>
            </w:pPr>
            <w:r w:rsidRPr="00647C5B">
              <w:rPr>
                <w:rFonts w:ascii="Arial" w:hAnsi="Arial" w:cs="Arial"/>
                <w:noProof/>
                <w:color w:val="000000"/>
                <w:sz w:val="24"/>
                <w:szCs w:val="24"/>
                <w:shd w:val="clear" w:color="auto" w:fill="FFFFFF"/>
              </w:rPr>
              <w:t>34, A. Kakhar street, Tashkent, Uzbekistan</w:t>
            </w:r>
          </w:p>
        </w:tc>
      </w:tr>
      <w:tr w:rsidR="00C16CBF" w:rsidRPr="00647C5B" w14:paraId="459319BC" w14:textId="77777777" w:rsidTr="00C16CBF">
        <w:trPr>
          <w:trHeight w:val="596"/>
        </w:trPr>
        <w:tc>
          <w:tcPr>
            <w:tcW w:w="1436" w:type="dxa"/>
          </w:tcPr>
          <w:p w14:paraId="1CA6E3C3"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223" w:type="dxa"/>
          </w:tcPr>
          <w:p w14:paraId="497C6DF5" w14:textId="77777777" w:rsidR="00C16CBF" w:rsidRPr="00647C5B" w:rsidRDefault="00C16CBF" w:rsidP="00B47E85">
            <w:pPr>
              <w:rPr>
                <w:rFonts w:ascii="Arial" w:hAnsi="Arial" w:cs="Arial"/>
                <w:sz w:val="24"/>
                <w:szCs w:val="24"/>
              </w:rPr>
            </w:pPr>
            <w:r w:rsidRPr="00647C5B">
              <w:rPr>
                <w:rFonts w:ascii="Arial" w:hAnsi="Arial" w:cs="Arial"/>
                <w:sz w:val="24"/>
                <w:szCs w:val="24"/>
              </w:rPr>
              <w:t>+998 71 281 59 31/32; +998 71 281 49 53</w:t>
            </w:r>
            <w:r w:rsidRPr="00647C5B">
              <w:rPr>
                <w:rFonts w:ascii="Arial" w:hAnsi="Arial" w:cs="Arial"/>
                <w:sz w:val="24"/>
                <w:szCs w:val="24"/>
              </w:rPr>
              <w:br/>
              <w:t>+998 71 281 49 54</w:t>
            </w:r>
          </w:p>
        </w:tc>
      </w:tr>
      <w:tr w:rsidR="00C16CBF" w:rsidRPr="00647C5B" w14:paraId="793A7FC7" w14:textId="77777777" w:rsidTr="00C16CBF">
        <w:trPr>
          <w:trHeight w:val="621"/>
        </w:trPr>
        <w:tc>
          <w:tcPr>
            <w:tcW w:w="1436" w:type="dxa"/>
          </w:tcPr>
          <w:p w14:paraId="374F10F2"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223" w:type="dxa"/>
          </w:tcPr>
          <w:p w14:paraId="6F49F0F9" w14:textId="77777777" w:rsidR="00C16CBF" w:rsidRPr="00647C5B" w:rsidRDefault="00647C5B" w:rsidP="00B47E85">
            <w:pPr>
              <w:rPr>
                <w:rFonts w:ascii="Arial" w:hAnsi="Arial" w:cs="Arial"/>
                <w:sz w:val="24"/>
                <w:szCs w:val="24"/>
              </w:rPr>
            </w:pPr>
            <w:hyperlink r:id="rId31" w:history="1">
              <w:r w:rsidR="00C16CBF" w:rsidRPr="00647C5B">
                <w:rPr>
                  <w:rStyle w:val="Hyperlink"/>
                  <w:rFonts w:ascii="Arial" w:hAnsi="Arial" w:cs="Arial"/>
                  <w:sz w:val="24"/>
                  <w:szCs w:val="24"/>
                </w:rPr>
                <w:t>rcsad@mail.ru</w:t>
              </w:r>
            </w:hyperlink>
          </w:p>
          <w:p w14:paraId="02AE713A" w14:textId="77777777" w:rsidR="00C16CBF" w:rsidRPr="00647C5B" w:rsidRDefault="00647C5B" w:rsidP="00B47E85">
            <w:pPr>
              <w:rPr>
                <w:rFonts w:ascii="Arial" w:hAnsi="Arial" w:cs="Arial"/>
                <w:sz w:val="24"/>
                <w:szCs w:val="24"/>
              </w:rPr>
            </w:pPr>
            <w:hyperlink r:id="rId32" w:history="1">
              <w:r w:rsidR="00C16CBF" w:rsidRPr="00647C5B">
                <w:rPr>
                  <w:rStyle w:val="Hyperlink"/>
                  <w:rFonts w:ascii="Arial" w:hAnsi="Arial" w:cs="Arial"/>
                  <w:sz w:val="24"/>
                  <w:szCs w:val="24"/>
                </w:rPr>
                <w:t>bolalar_markazi@exat.uz</w:t>
              </w:r>
            </w:hyperlink>
            <w:r w:rsidR="00C16CBF" w:rsidRPr="00647C5B">
              <w:rPr>
                <w:rFonts w:ascii="Arial" w:hAnsi="Arial" w:cs="Arial"/>
                <w:sz w:val="24"/>
                <w:szCs w:val="24"/>
              </w:rPr>
              <w:t xml:space="preserve"> </w:t>
            </w:r>
          </w:p>
        </w:tc>
      </w:tr>
      <w:tr w:rsidR="00C16CBF" w:rsidRPr="00647C5B" w14:paraId="7983B206" w14:textId="77777777" w:rsidTr="00C16CBF">
        <w:trPr>
          <w:trHeight w:val="310"/>
        </w:trPr>
        <w:tc>
          <w:tcPr>
            <w:tcW w:w="1436" w:type="dxa"/>
          </w:tcPr>
          <w:p w14:paraId="544500F6"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223" w:type="dxa"/>
          </w:tcPr>
          <w:p w14:paraId="7642BE19" w14:textId="77777777" w:rsidR="00C16CBF" w:rsidRPr="00647C5B" w:rsidRDefault="00647C5B" w:rsidP="00B47E85">
            <w:pPr>
              <w:shd w:val="clear" w:color="auto" w:fill="FFFFFF"/>
              <w:rPr>
                <w:rFonts w:ascii="Arial" w:hAnsi="Arial" w:cs="Arial"/>
                <w:color w:val="222222"/>
                <w:sz w:val="24"/>
                <w:szCs w:val="24"/>
              </w:rPr>
            </w:pPr>
            <w:hyperlink r:id="rId33" w:history="1">
              <w:r w:rsidR="00C16CBF" w:rsidRPr="00647C5B">
                <w:rPr>
                  <w:rStyle w:val="Hyperlink"/>
                  <w:rFonts w:ascii="Arial" w:hAnsi="Arial" w:cs="Arial"/>
                  <w:sz w:val="24"/>
                  <w:szCs w:val="24"/>
                </w:rPr>
                <w:t>http://rcsad.uz/</w:t>
              </w:r>
            </w:hyperlink>
            <w:r w:rsidR="00C16CBF" w:rsidRPr="00647C5B">
              <w:rPr>
                <w:rFonts w:ascii="Arial" w:hAnsi="Arial" w:cs="Arial"/>
                <w:color w:val="222222"/>
                <w:sz w:val="24"/>
                <w:szCs w:val="24"/>
              </w:rPr>
              <w:t xml:space="preserve"> </w:t>
            </w:r>
          </w:p>
        </w:tc>
      </w:tr>
      <w:tr w:rsidR="00C16CBF" w:rsidRPr="00647C5B" w14:paraId="185C89A5" w14:textId="77777777" w:rsidTr="00C16CBF">
        <w:trPr>
          <w:trHeight w:val="5982"/>
        </w:trPr>
        <w:tc>
          <w:tcPr>
            <w:tcW w:w="9660" w:type="dxa"/>
            <w:gridSpan w:val="2"/>
          </w:tcPr>
          <w:p w14:paraId="4C519494" w14:textId="77777777" w:rsidR="00C16CBF" w:rsidRPr="00647C5B" w:rsidRDefault="00C16CBF" w:rsidP="00B47E85">
            <w:pPr>
              <w:rPr>
                <w:rFonts w:ascii="Arial" w:hAnsi="Arial" w:cs="Arial"/>
                <w:sz w:val="24"/>
                <w:szCs w:val="24"/>
              </w:rPr>
            </w:pPr>
            <w:r w:rsidRPr="00647C5B">
              <w:rPr>
                <w:rFonts w:ascii="Arial" w:hAnsi="Arial" w:cs="Arial"/>
                <w:b/>
                <w:bCs/>
                <w:color w:val="000000"/>
                <w:sz w:val="24"/>
                <w:szCs w:val="24"/>
                <w:shd w:val="clear" w:color="auto" w:fill="FFFFFF"/>
              </w:rPr>
              <w:t>Description:</w:t>
            </w:r>
            <w:r w:rsidRPr="00647C5B">
              <w:rPr>
                <w:rFonts w:ascii="Arial" w:hAnsi="Arial" w:cs="Arial"/>
                <w:sz w:val="24"/>
                <w:szCs w:val="24"/>
              </w:rPr>
              <w:t xml:space="preserve"> </w:t>
            </w:r>
          </w:p>
          <w:p w14:paraId="70BDCA1A" w14:textId="30DA0911" w:rsidR="00C16CBF" w:rsidRPr="00647C5B" w:rsidRDefault="00C16CBF" w:rsidP="00B47E85">
            <w:pPr>
              <w:rPr>
                <w:rFonts w:ascii="Arial" w:hAnsi="Arial" w:cs="Arial"/>
                <w:sz w:val="24"/>
                <w:szCs w:val="24"/>
              </w:rPr>
            </w:pPr>
            <w:r w:rsidRPr="00647C5B">
              <w:rPr>
                <w:rFonts w:ascii="Arial" w:hAnsi="Arial" w:cs="Arial"/>
                <w:sz w:val="24"/>
                <w:szCs w:val="24"/>
              </w:rPr>
              <w:t xml:space="preserve">Providing comprehensive medical and social, </w:t>
            </w:r>
            <w:proofErr w:type="gramStart"/>
            <w:r w:rsidRPr="00647C5B">
              <w:rPr>
                <w:rFonts w:ascii="Arial" w:hAnsi="Arial" w:cs="Arial"/>
                <w:sz w:val="24"/>
                <w:szCs w:val="24"/>
              </w:rPr>
              <w:t>psychological</w:t>
            </w:r>
            <w:proofErr w:type="gramEnd"/>
            <w:r w:rsidRPr="00647C5B">
              <w:rPr>
                <w:rFonts w:ascii="Arial" w:hAnsi="Arial" w:cs="Arial"/>
                <w:sz w:val="24"/>
                <w:szCs w:val="24"/>
              </w:rPr>
              <w:t xml:space="preserve"> and pedagogical assistance and advisory and legal assistance to children with disabilities and their caregivers. Development of targeted comprehensive programs for children with disabilities. Monitoring the implementation of government programs and the development of proposals to improve the efficiency of the implementation of these activities. Training and retraining of specialists. Carry out analysis of the quality of teaching aids on the social adaptation of children and the development of proposals for their improvement.</w:t>
            </w:r>
          </w:p>
          <w:p w14:paraId="3BFF4D91" w14:textId="77777777" w:rsidR="00C16CBF" w:rsidRPr="00647C5B" w:rsidRDefault="00C16CBF" w:rsidP="00B47E85">
            <w:pPr>
              <w:rPr>
                <w:rFonts w:ascii="Arial" w:hAnsi="Arial" w:cs="Arial"/>
                <w:b/>
                <w:bCs/>
                <w:sz w:val="24"/>
                <w:szCs w:val="24"/>
              </w:rPr>
            </w:pPr>
          </w:p>
          <w:p w14:paraId="4C4F92E9"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 xml:space="preserve">The RCSAC has branches in the following regions: </w:t>
            </w:r>
          </w:p>
          <w:p w14:paraId="23C3C951" w14:textId="77777777" w:rsidR="00C16CBF" w:rsidRPr="00647C5B" w:rsidRDefault="00C16CBF" w:rsidP="00C16CBF">
            <w:pPr>
              <w:pStyle w:val="ListParagraph"/>
              <w:numPr>
                <w:ilvl w:val="0"/>
                <w:numId w:val="8"/>
              </w:numPr>
              <w:rPr>
                <w:rFonts w:ascii="Arial" w:hAnsi="Arial" w:cs="Arial"/>
                <w:b/>
                <w:bCs/>
                <w:sz w:val="24"/>
                <w:szCs w:val="24"/>
              </w:rPr>
            </w:pPr>
            <w:r w:rsidRPr="00647C5B">
              <w:rPr>
                <w:rFonts w:ascii="Arial" w:hAnsi="Arial" w:cs="Arial"/>
                <w:b/>
                <w:bCs/>
                <w:sz w:val="24"/>
                <w:szCs w:val="24"/>
              </w:rPr>
              <w:t>Ferghana</w:t>
            </w:r>
          </w:p>
          <w:p w14:paraId="290EE5A5" w14:textId="77777777" w:rsidR="00C16CBF" w:rsidRPr="00647C5B" w:rsidRDefault="00C16CBF" w:rsidP="00B47E85">
            <w:pPr>
              <w:ind w:left="360"/>
              <w:rPr>
                <w:rFonts w:ascii="Arial" w:hAnsi="Arial" w:cs="Arial"/>
                <w:sz w:val="24"/>
                <w:szCs w:val="24"/>
              </w:rPr>
            </w:pPr>
            <w:r w:rsidRPr="00647C5B">
              <w:rPr>
                <w:rFonts w:ascii="Arial" w:hAnsi="Arial" w:cs="Arial"/>
                <w:sz w:val="24"/>
                <w:szCs w:val="24"/>
              </w:rPr>
              <w:t xml:space="preserve">3, </w:t>
            </w:r>
            <w:proofErr w:type="spellStart"/>
            <w:r w:rsidRPr="00647C5B">
              <w:rPr>
                <w:rFonts w:ascii="Arial" w:hAnsi="Arial" w:cs="Arial"/>
                <w:sz w:val="24"/>
                <w:szCs w:val="24"/>
              </w:rPr>
              <w:t>Obod</w:t>
            </w:r>
            <w:proofErr w:type="spellEnd"/>
            <w:r w:rsidRPr="00647C5B">
              <w:rPr>
                <w:rFonts w:ascii="Arial" w:hAnsi="Arial" w:cs="Arial"/>
                <w:sz w:val="24"/>
                <w:szCs w:val="24"/>
              </w:rPr>
              <w:t xml:space="preserve"> street, Ferghana, Uzbekistan</w:t>
            </w:r>
          </w:p>
          <w:p w14:paraId="3B8CADC7" w14:textId="77777777" w:rsidR="00C16CBF" w:rsidRPr="00647C5B" w:rsidRDefault="00C16CBF" w:rsidP="00B47E85">
            <w:pPr>
              <w:ind w:left="360"/>
              <w:rPr>
                <w:rFonts w:ascii="Arial" w:hAnsi="Arial" w:cs="Arial"/>
                <w:b/>
                <w:bCs/>
                <w:sz w:val="24"/>
                <w:szCs w:val="24"/>
              </w:rPr>
            </w:pPr>
            <w:r w:rsidRPr="00647C5B">
              <w:rPr>
                <w:rFonts w:ascii="Arial" w:hAnsi="Arial" w:cs="Arial"/>
                <w:sz w:val="24"/>
                <w:szCs w:val="24"/>
              </w:rPr>
              <w:t>Tel: (+998) 73 244-54-71</w:t>
            </w:r>
          </w:p>
          <w:p w14:paraId="1EF38609" w14:textId="77777777" w:rsidR="00C16CBF" w:rsidRPr="00647C5B" w:rsidRDefault="00C16CBF" w:rsidP="00C16CBF">
            <w:pPr>
              <w:pStyle w:val="ListParagraph"/>
              <w:numPr>
                <w:ilvl w:val="0"/>
                <w:numId w:val="8"/>
              </w:numPr>
              <w:rPr>
                <w:rFonts w:ascii="Arial" w:hAnsi="Arial" w:cs="Arial"/>
                <w:b/>
                <w:bCs/>
                <w:sz w:val="24"/>
                <w:szCs w:val="24"/>
              </w:rPr>
            </w:pPr>
            <w:r w:rsidRPr="00647C5B">
              <w:rPr>
                <w:rFonts w:ascii="Arial" w:hAnsi="Arial" w:cs="Arial"/>
                <w:b/>
                <w:bCs/>
                <w:sz w:val="24"/>
                <w:szCs w:val="24"/>
              </w:rPr>
              <w:t>Samarkand</w:t>
            </w:r>
          </w:p>
          <w:p w14:paraId="7F69B978" w14:textId="77777777" w:rsidR="00C16CBF" w:rsidRPr="00647C5B" w:rsidRDefault="00C16CBF" w:rsidP="00B47E85">
            <w:pPr>
              <w:ind w:left="360"/>
              <w:rPr>
                <w:rFonts w:ascii="Arial" w:hAnsi="Arial" w:cs="Arial"/>
                <w:sz w:val="24"/>
                <w:szCs w:val="24"/>
              </w:rPr>
            </w:pPr>
            <w:r w:rsidRPr="00647C5B">
              <w:rPr>
                <w:rFonts w:ascii="Arial" w:hAnsi="Arial" w:cs="Arial"/>
                <w:sz w:val="24"/>
                <w:szCs w:val="24"/>
              </w:rPr>
              <w:t xml:space="preserve">58, A. </w:t>
            </w:r>
            <w:proofErr w:type="spellStart"/>
            <w:r w:rsidRPr="00647C5B">
              <w:rPr>
                <w:rFonts w:ascii="Arial" w:hAnsi="Arial" w:cs="Arial"/>
                <w:sz w:val="24"/>
                <w:szCs w:val="24"/>
              </w:rPr>
              <w:t>Jomiy</w:t>
            </w:r>
            <w:proofErr w:type="spellEnd"/>
            <w:r w:rsidRPr="00647C5B">
              <w:rPr>
                <w:rFonts w:ascii="Arial" w:hAnsi="Arial" w:cs="Arial"/>
                <w:sz w:val="24"/>
                <w:szCs w:val="24"/>
              </w:rPr>
              <w:t xml:space="preserve"> street, Samarkand, Uzbekistan</w:t>
            </w:r>
          </w:p>
          <w:p w14:paraId="15FD2543" w14:textId="77777777" w:rsidR="00C16CBF" w:rsidRPr="00647C5B" w:rsidRDefault="00C16CBF" w:rsidP="00B47E85">
            <w:pPr>
              <w:ind w:left="360"/>
              <w:rPr>
                <w:rFonts w:ascii="Arial" w:hAnsi="Arial" w:cs="Arial"/>
                <w:sz w:val="24"/>
                <w:szCs w:val="24"/>
              </w:rPr>
            </w:pPr>
            <w:r w:rsidRPr="00647C5B">
              <w:rPr>
                <w:rFonts w:ascii="Arial" w:hAnsi="Arial" w:cs="Arial"/>
                <w:sz w:val="24"/>
                <w:szCs w:val="24"/>
              </w:rPr>
              <w:t>(+998) 66 233-28-10</w:t>
            </w:r>
          </w:p>
          <w:p w14:paraId="2B8B27C6" w14:textId="77777777" w:rsidR="00C16CBF" w:rsidRPr="00647C5B" w:rsidRDefault="00C16CBF" w:rsidP="00C16CBF">
            <w:pPr>
              <w:pStyle w:val="ListParagraph"/>
              <w:numPr>
                <w:ilvl w:val="0"/>
                <w:numId w:val="8"/>
              </w:numPr>
              <w:rPr>
                <w:rFonts w:ascii="Arial" w:hAnsi="Arial" w:cs="Arial"/>
                <w:b/>
                <w:bCs/>
                <w:sz w:val="24"/>
                <w:szCs w:val="24"/>
              </w:rPr>
            </w:pPr>
            <w:proofErr w:type="spellStart"/>
            <w:r w:rsidRPr="00647C5B">
              <w:rPr>
                <w:rFonts w:ascii="Arial" w:hAnsi="Arial" w:cs="Arial"/>
                <w:b/>
                <w:bCs/>
                <w:sz w:val="24"/>
                <w:szCs w:val="24"/>
              </w:rPr>
              <w:t>Kashkadarya</w:t>
            </w:r>
            <w:proofErr w:type="spellEnd"/>
          </w:p>
          <w:p w14:paraId="1481A5C2" w14:textId="77777777" w:rsidR="00C16CBF" w:rsidRPr="00647C5B" w:rsidRDefault="00C16CBF" w:rsidP="00B47E85">
            <w:pPr>
              <w:pStyle w:val="ListParagraph"/>
              <w:rPr>
                <w:rFonts w:ascii="Arial" w:hAnsi="Arial" w:cs="Arial"/>
                <w:sz w:val="24"/>
                <w:szCs w:val="24"/>
              </w:rPr>
            </w:pPr>
            <w:r w:rsidRPr="00647C5B">
              <w:rPr>
                <w:rFonts w:ascii="Arial" w:hAnsi="Arial" w:cs="Arial"/>
                <w:sz w:val="24"/>
                <w:szCs w:val="24"/>
              </w:rPr>
              <w:t xml:space="preserve">19, </w:t>
            </w:r>
            <w:proofErr w:type="spellStart"/>
            <w:r w:rsidRPr="00647C5B">
              <w:rPr>
                <w:rFonts w:ascii="Arial" w:hAnsi="Arial" w:cs="Arial"/>
                <w:sz w:val="24"/>
                <w:szCs w:val="24"/>
              </w:rPr>
              <w:t>Afrosiyob</w:t>
            </w:r>
            <w:proofErr w:type="spellEnd"/>
            <w:r w:rsidRPr="00647C5B">
              <w:rPr>
                <w:rFonts w:ascii="Arial" w:hAnsi="Arial" w:cs="Arial"/>
                <w:sz w:val="24"/>
                <w:szCs w:val="24"/>
              </w:rPr>
              <w:t xml:space="preserve"> street, </w:t>
            </w:r>
            <w:proofErr w:type="spellStart"/>
            <w:r w:rsidRPr="00647C5B">
              <w:rPr>
                <w:rFonts w:ascii="Arial" w:hAnsi="Arial" w:cs="Arial"/>
                <w:sz w:val="24"/>
                <w:szCs w:val="24"/>
              </w:rPr>
              <w:t>Karshi</w:t>
            </w:r>
            <w:proofErr w:type="spellEnd"/>
            <w:r w:rsidRPr="00647C5B">
              <w:rPr>
                <w:rFonts w:ascii="Arial" w:hAnsi="Arial" w:cs="Arial"/>
                <w:sz w:val="24"/>
                <w:szCs w:val="24"/>
              </w:rPr>
              <w:t>, Uzbekistan</w:t>
            </w:r>
          </w:p>
          <w:p w14:paraId="4CC0BA40" w14:textId="77777777" w:rsidR="00C16CBF" w:rsidRPr="00647C5B" w:rsidRDefault="00C16CBF" w:rsidP="00B47E85">
            <w:pPr>
              <w:pStyle w:val="ListParagraph"/>
              <w:rPr>
                <w:rFonts w:ascii="Arial" w:hAnsi="Arial" w:cs="Arial"/>
                <w:sz w:val="24"/>
                <w:szCs w:val="24"/>
              </w:rPr>
            </w:pPr>
            <w:r w:rsidRPr="00647C5B">
              <w:rPr>
                <w:rFonts w:ascii="Arial" w:hAnsi="Arial" w:cs="Arial"/>
                <w:sz w:val="24"/>
                <w:szCs w:val="24"/>
              </w:rPr>
              <w:t>(+998) 75 224-14-65</w:t>
            </w:r>
          </w:p>
          <w:p w14:paraId="18B5FAA0" w14:textId="77777777" w:rsidR="00C16CBF" w:rsidRPr="00647C5B" w:rsidRDefault="00C16CBF" w:rsidP="00B47E85">
            <w:pPr>
              <w:rPr>
                <w:rFonts w:ascii="Arial" w:hAnsi="Arial" w:cs="Arial"/>
                <w:b/>
                <w:bCs/>
                <w:sz w:val="24"/>
                <w:szCs w:val="24"/>
              </w:rPr>
            </w:pPr>
          </w:p>
        </w:tc>
      </w:tr>
    </w:tbl>
    <w:p w14:paraId="744B72B6" w14:textId="77777777" w:rsidR="000F3C6B" w:rsidRPr="00647C5B" w:rsidRDefault="000F3C6B">
      <w:pPr>
        <w:rPr>
          <w:rFonts w:ascii="Arial" w:hAnsi="Arial" w:cs="Arial"/>
          <w:b/>
          <w:bCs/>
          <w:sz w:val="24"/>
          <w:szCs w:val="24"/>
        </w:rPr>
      </w:pPr>
    </w:p>
    <w:p w14:paraId="223B868F" w14:textId="77777777" w:rsidR="00826D30" w:rsidRPr="00647C5B" w:rsidRDefault="00826D30">
      <w:pPr>
        <w:rPr>
          <w:rFonts w:ascii="Arial" w:hAnsi="Arial" w:cs="Arial"/>
          <w:b/>
          <w:bCs/>
          <w:sz w:val="24"/>
          <w:szCs w:val="24"/>
        </w:rPr>
      </w:pPr>
    </w:p>
    <w:p w14:paraId="548934F7" w14:textId="77777777" w:rsidR="00826D30" w:rsidRPr="00647C5B" w:rsidRDefault="00826D30">
      <w:pPr>
        <w:rPr>
          <w:rFonts w:ascii="Arial" w:hAnsi="Arial" w:cs="Arial"/>
          <w:b/>
          <w:bCs/>
          <w:sz w:val="24"/>
          <w:szCs w:val="24"/>
        </w:rPr>
      </w:pPr>
    </w:p>
    <w:p w14:paraId="5CA7C014" w14:textId="77777777" w:rsidR="00826D30" w:rsidRPr="00647C5B" w:rsidRDefault="00826D30">
      <w:pPr>
        <w:rPr>
          <w:rFonts w:ascii="Arial" w:hAnsi="Arial" w:cs="Arial"/>
          <w:b/>
          <w:bCs/>
          <w:sz w:val="24"/>
          <w:szCs w:val="24"/>
        </w:rPr>
      </w:pPr>
    </w:p>
    <w:p w14:paraId="50E01464" w14:textId="77777777" w:rsidR="00826D30" w:rsidRPr="00647C5B" w:rsidRDefault="00826D30">
      <w:pPr>
        <w:rPr>
          <w:rFonts w:ascii="Arial" w:hAnsi="Arial" w:cs="Arial"/>
          <w:b/>
          <w:bCs/>
          <w:sz w:val="24"/>
          <w:szCs w:val="24"/>
        </w:rPr>
      </w:pPr>
    </w:p>
    <w:p w14:paraId="410D3D51" w14:textId="77777777" w:rsidR="00826D30" w:rsidRPr="00647C5B" w:rsidRDefault="00826D30">
      <w:pPr>
        <w:rPr>
          <w:rFonts w:ascii="Arial" w:hAnsi="Arial" w:cs="Arial"/>
          <w:b/>
          <w:bCs/>
          <w:sz w:val="24"/>
          <w:szCs w:val="24"/>
        </w:rPr>
      </w:pPr>
    </w:p>
    <w:p w14:paraId="52DB3265" w14:textId="77777777" w:rsidR="00826D30" w:rsidRPr="00647C5B" w:rsidRDefault="00826D30">
      <w:pPr>
        <w:rPr>
          <w:rFonts w:ascii="Arial" w:hAnsi="Arial" w:cs="Arial"/>
          <w:b/>
          <w:bCs/>
          <w:sz w:val="24"/>
          <w:szCs w:val="24"/>
        </w:rPr>
      </w:pPr>
    </w:p>
    <w:p w14:paraId="1E87914A" w14:textId="77777777" w:rsidR="00826D30" w:rsidRPr="00647C5B" w:rsidRDefault="00826D30">
      <w:pPr>
        <w:rPr>
          <w:rFonts w:ascii="Arial" w:hAnsi="Arial" w:cs="Arial"/>
          <w:b/>
          <w:bCs/>
          <w:sz w:val="24"/>
          <w:szCs w:val="24"/>
        </w:rPr>
      </w:pPr>
    </w:p>
    <w:p w14:paraId="2A6DF885" w14:textId="3BB59F39" w:rsidR="003407F6" w:rsidRPr="00647C5B" w:rsidRDefault="003407F6" w:rsidP="003407F6">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F0363" w:rsidRPr="00647C5B" w14:paraId="6835CD08" w14:textId="77777777" w:rsidTr="00CF1DDC">
        <w:trPr>
          <w:trHeight w:val="1694"/>
        </w:trPr>
        <w:tc>
          <w:tcPr>
            <w:tcW w:w="9493" w:type="dxa"/>
            <w:gridSpan w:val="2"/>
            <w:shd w:val="clear" w:color="auto" w:fill="00B0F0"/>
          </w:tcPr>
          <w:p w14:paraId="39400613" w14:textId="77777777" w:rsidR="00CF0363" w:rsidRPr="00647C5B" w:rsidRDefault="00CF0363" w:rsidP="00E12C3C">
            <w:pPr>
              <w:rPr>
                <w:rFonts w:ascii="Arial" w:hAnsi="Arial" w:cs="Arial"/>
                <w:sz w:val="24"/>
                <w:szCs w:val="24"/>
              </w:rPr>
            </w:pPr>
          </w:p>
        </w:tc>
      </w:tr>
      <w:tr w:rsidR="00CF0363" w:rsidRPr="00647C5B" w14:paraId="3802AA22" w14:textId="77777777" w:rsidTr="00CF1DDC">
        <w:trPr>
          <w:trHeight w:val="959"/>
        </w:trPr>
        <w:tc>
          <w:tcPr>
            <w:tcW w:w="1445" w:type="dxa"/>
          </w:tcPr>
          <w:p w14:paraId="7307ACB5" w14:textId="77777777" w:rsidR="00CF0363" w:rsidRPr="00647C5B" w:rsidRDefault="00CF0363" w:rsidP="00CF1DDC">
            <w:pPr>
              <w:rPr>
                <w:rFonts w:ascii="Arial" w:hAnsi="Arial" w:cs="Arial"/>
                <w:b/>
                <w:bCs/>
                <w:sz w:val="24"/>
                <w:szCs w:val="24"/>
              </w:rPr>
            </w:pPr>
            <w:r w:rsidRPr="00647C5B">
              <w:rPr>
                <w:rFonts w:ascii="Arial" w:hAnsi="Arial" w:cs="Arial"/>
                <w:b/>
                <w:bCs/>
                <w:sz w:val="24"/>
                <w:szCs w:val="24"/>
              </w:rPr>
              <w:t>Address:</w:t>
            </w:r>
          </w:p>
        </w:tc>
        <w:tc>
          <w:tcPr>
            <w:tcW w:w="8048" w:type="dxa"/>
          </w:tcPr>
          <w:p w14:paraId="08797ED0" w14:textId="77777777" w:rsidR="00CF0363" w:rsidRPr="00647C5B" w:rsidRDefault="00CF0363" w:rsidP="00CF1DDC">
            <w:pPr>
              <w:rPr>
                <w:rFonts w:ascii="Arial" w:hAnsi="Arial" w:cs="Arial"/>
                <w:sz w:val="24"/>
                <w:szCs w:val="24"/>
              </w:rPr>
            </w:pPr>
          </w:p>
        </w:tc>
      </w:tr>
      <w:tr w:rsidR="00CF0363" w:rsidRPr="00647C5B" w14:paraId="5EAD9295" w14:textId="77777777" w:rsidTr="00CF1DDC">
        <w:trPr>
          <w:trHeight w:val="959"/>
        </w:trPr>
        <w:tc>
          <w:tcPr>
            <w:tcW w:w="1445" w:type="dxa"/>
          </w:tcPr>
          <w:p w14:paraId="5945B982"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62EAA44A" w14:textId="77777777" w:rsidR="00CF0363" w:rsidRPr="00647C5B" w:rsidRDefault="00CF0363" w:rsidP="00647C5B"/>
        </w:tc>
      </w:tr>
      <w:tr w:rsidR="00CF0363" w:rsidRPr="00647C5B" w14:paraId="31E250BA" w14:textId="77777777" w:rsidTr="00CF1DDC">
        <w:trPr>
          <w:trHeight w:val="959"/>
        </w:trPr>
        <w:tc>
          <w:tcPr>
            <w:tcW w:w="1445" w:type="dxa"/>
          </w:tcPr>
          <w:p w14:paraId="43DD46F4"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1AF7DCE7" w14:textId="77777777" w:rsidR="00CF0363" w:rsidRPr="00647C5B" w:rsidRDefault="00CF0363" w:rsidP="00CF1DDC">
            <w:pPr>
              <w:rPr>
                <w:rFonts w:ascii="Arial" w:hAnsi="Arial" w:cs="Arial"/>
                <w:noProof/>
                <w:color w:val="000000"/>
                <w:sz w:val="24"/>
                <w:szCs w:val="24"/>
                <w:shd w:val="clear" w:color="auto" w:fill="FFFFFF"/>
              </w:rPr>
            </w:pPr>
          </w:p>
        </w:tc>
      </w:tr>
      <w:tr w:rsidR="00CF0363" w:rsidRPr="00647C5B" w14:paraId="38B72AE3" w14:textId="77777777" w:rsidTr="00CF1DDC">
        <w:trPr>
          <w:trHeight w:val="959"/>
        </w:trPr>
        <w:tc>
          <w:tcPr>
            <w:tcW w:w="1445" w:type="dxa"/>
          </w:tcPr>
          <w:p w14:paraId="523FBBFF"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721C09F7" w14:textId="77777777" w:rsidR="00CF0363" w:rsidRPr="00647C5B" w:rsidRDefault="00CF0363" w:rsidP="00CF1DDC">
            <w:pPr>
              <w:rPr>
                <w:rFonts w:ascii="Arial" w:hAnsi="Arial" w:cs="Arial"/>
                <w:color w:val="000000"/>
                <w:sz w:val="24"/>
                <w:szCs w:val="24"/>
                <w:shd w:val="clear" w:color="auto" w:fill="FFFFFF"/>
                <w:lang w:val="ru-RU"/>
              </w:rPr>
            </w:pPr>
          </w:p>
        </w:tc>
      </w:tr>
      <w:tr w:rsidR="00CF0363" w:rsidRPr="00647C5B" w14:paraId="25BC92BE" w14:textId="77777777" w:rsidTr="00CF1DDC">
        <w:trPr>
          <w:trHeight w:val="3064"/>
        </w:trPr>
        <w:tc>
          <w:tcPr>
            <w:tcW w:w="9493" w:type="dxa"/>
            <w:gridSpan w:val="2"/>
          </w:tcPr>
          <w:p w14:paraId="65F51E81"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07A0251E" w14:textId="77777777" w:rsidR="00CF0363" w:rsidRPr="00647C5B" w:rsidRDefault="00CF0363" w:rsidP="00CF1DDC">
            <w:pPr>
              <w:jc w:val="both"/>
              <w:rPr>
                <w:rFonts w:ascii="Arial" w:hAnsi="Arial" w:cs="Arial"/>
                <w:b/>
                <w:bCs/>
                <w:sz w:val="24"/>
                <w:szCs w:val="24"/>
              </w:rPr>
            </w:pPr>
          </w:p>
        </w:tc>
      </w:tr>
    </w:tbl>
    <w:p w14:paraId="41AA31A9" w14:textId="4E564842" w:rsidR="00CF0363" w:rsidRPr="00647C5B" w:rsidRDefault="00CF0363" w:rsidP="003407F6">
      <w:pPr>
        <w:rPr>
          <w:rFonts w:ascii="Arial" w:hAnsi="Arial" w:cs="Arial"/>
          <w:b/>
          <w:bCs/>
          <w:sz w:val="24"/>
          <w:szCs w:val="24"/>
        </w:rPr>
      </w:pPr>
    </w:p>
    <w:p w14:paraId="5F1EDF85" w14:textId="3E71DF76" w:rsidR="00CF0363" w:rsidRPr="00647C5B" w:rsidRDefault="00CF0363" w:rsidP="003407F6">
      <w:pPr>
        <w:rPr>
          <w:rFonts w:ascii="Arial" w:hAnsi="Arial" w:cs="Arial"/>
          <w:b/>
          <w:bCs/>
          <w:sz w:val="24"/>
          <w:szCs w:val="24"/>
        </w:rPr>
      </w:pPr>
    </w:p>
    <w:p w14:paraId="31968C28" w14:textId="778BAFA6" w:rsidR="00CF0363" w:rsidRPr="00647C5B" w:rsidRDefault="00CF0363" w:rsidP="003407F6">
      <w:pPr>
        <w:rPr>
          <w:rFonts w:ascii="Arial" w:hAnsi="Arial" w:cs="Arial"/>
          <w:b/>
          <w:bCs/>
          <w:sz w:val="24"/>
          <w:szCs w:val="24"/>
        </w:rPr>
      </w:pPr>
    </w:p>
    <w:p w14:paraId="44DE5A55" w14:textId="213C3F6E" w:rsidR="00CF0363" w:rsidRPr="00647C5B" w:rsidRDefault="00CF0363" w:rsidP="003407F6">
      <w:pPr>
        <w:rPr>
          <w:rFonts w:ascii="Arial" w:hAnsi="Arial" w:cs="Arial"/>
          <w:b/>
          <w:bCs/>
          <w:sz w:val="24"/>
          <w:szCs w:val="24"/>
        </w:rPr>
      </w:pPr>
    </w:p>
    <w:p w14:paraId="1F5A1C8E" w14:textId="5F0632E6" w:rsidR="00CF0363" w:rsidRPr="00647C5B" w:rsidRDefault="00CF0363" w:rsidP="003407F6">
      <w:pPr>
        <w:rPr>
          <w:rFonts w:ascii="Arial" w:hAnsi="Arial" w:cs="Arial"/>
          <w:b/>
          <w:bCs/>
          <w:sz w:val="24"/>
          <w:szCs w:val="24"/>
        </w:rPr>
      </w:pPr>
    </w:p>
    <w:p w14:paraId="0BDB8E0E" w14:textId="76BD7F39" w:rsidR="00E12C3C" w:rsidRPr="00647C5B" w:rsidRDefault="00E12C3C">
      <w:pPr>
        <w:rPr>
          <w:rFonts w:ascii="Arial" w:hAnsi="Arial" w:cs="Arial"/>
          <w:b/>
          <w:bCs/>
          <w:sz w:val="24"/>
          <w:szCs w:val="24"/>
        </w:rPr>
      </w:pPr>
      <w:r w:rsidRPr="00647C5B">
        <w:rPr>
          <w:rFonts w:ascii="Arial" w:hAnsi="Arial" w:cs="Arial"/>
          <w:b/>
          <w:bCs/>
          <w:sz w:val="24"/>
          <w:szCs w:val="24"/>
        </w:rPr>
        <w:br w:type="page"/>
      </w:r>
    </w:p>
    <w:p w14:paraId="5EC6AAE9" w14:textId="77777777" w:rsidR="00CF0363" w:rsidRPr="00647C5B" w:rsidRDefault="00CF0363" w:rsidP="003407F6">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F0363" w:rsidRPr="00647C5B" w14:paraId="26BB35A7" w14:textId="77777777" w:rsidTr="00CF1DDC">
        <w:trPr>
          <w:trHeight w:val="1694"/>
        </w:trPr>
        <w:tc>
          <w:tcPr>
            <w:tcW w:w="9493" w:type="dxa"/>
            <w:gridSpan w:val="2"/>
            <w:shd w:val="clear" w:color="auto" w:fill="00B0F0"/>
          </w:tcPr>
          <w:p w14:paraId="2F568F10" w14:textId="77777777" w:rsidR="00CF0363" w:rsidRPr="00647C5B" w:rsidRDefault="00CF0363" w:rsidP="00E12C3C">
            <w:pPr>
              <w:rPr>
                <w:rFonts w:ascii="Arial" w:hAnsi="Arial" w:cs="Arial"/>
                <w:sz w:val="24"/>
                <w:szCs w:val="24"/>
              </w:rPr>
            </w:pPr>
          </w:p>
        </w:tc>
      </w:tr>
      <w:tr w:rsidR="00CF0363" w:rsidRPr="00647C5B" w14:paraId="6EF9390B" w14:textId="77777777" w:rsidTr="00CF1DDC">
        <w:trPr>
          <w:trHeight w:val="959"/>
        </w:trPr>
        <w:tc>
          <w:tcPr>
            <w:tcW w:w="1445" w:type="dxa"/>
          </w:tcPr>
          <w:p w14:paraId="7705FD2A" w14:textId="77777777" w:rsidR="00CF0363" w:rsidRPr="00647C5B" w:rsidRDefault="00CF0363" w:rsidP="00CF1DDC">
            <w:pPr>
              <w:rPr>
                <w:rFonts w:ascii="Arial" w:hAnsi="Arial" w:cs="Arial"/>
                <w:b/>
                <w:bCs/>
                <w:sz w:val="24"/>
                <w:szCs w:val="24"/>
              </w:rPr>
            </w:pPr>
            <w:r w:rsidRPr="00647C5B">
              <w:rPr>
                <w:rFonts w:ascii="Arial" w:hAnsi="Arial" w:cs="Arial"/>
                <w:b/>
                <w:bCs/>
                <w:sz w:val="24"/>
                <w:szCs w:val="24"/>
              </w:rPr>
              <w:t>Address:</w:t>
            </w:r>
          </w:p>
        </w:tc>
        <w:tc>
          <w:tcPr>
            <w:tcW w:w="8048" w:type="dxa"/>
          </w:tcPr>
          <w:p w14:paraId="3BCE289F" w14:textId="77777777" w:rsidR="00CF0363" w:rsidRPr="00647C5B" w:rsidRDefault="00CF0363" w:rsidP="00CF1DDC">
            <w:pPr>
              <w:rPr>
                <w:rFonts w:ascii="Arial" w:hAnsi="Arial" w:cs="Arial"/>
                <w:sz w:val="24"/>
                <w:szCs w:val="24"/>
              </w:rPr>
            </w:pPr>
          </w:p>
        </w:tc>
      </w:tr>
      <w:tr w:rsidR="00CF0363" w:rsidRPr="00647C5B" w14:paraId="309000F0" w14:textId="77777777" w:rsidTr="00CF1DDC">
        <w:trPr>
          <w:trHeight w:val="959"/>
        </w:trPr>
        <w:tc>
          <w:tcPr>
            <w:tcW w:w="1445" w:type="dxa"/>
          </w:tcPr>
          <w:p w14:paraId="6A0E60AA"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449F5BC2" w14:textId="77777777" w:rsidR="00CF0363" w:rsidRPr="00647C5B" w:rsidRDefault="00CF0363" w:rsidP="00647C5B"/>
        </w:tc>
      </w:tr>
      <w:tr w:rsidR="00CF0363" w:rsidRPr="00647C5B" w14:paraId="2C72EB64" w14:textId="77777777" w:rsidTr="00CF1DDC">
        <w:trPr>
          <w:trHeight w:val="959"/>
        </w:trPr>
        <w:tc>
          <w:tcPr>
            <w:tcW w:w="1445" w:type="dxa"/>
          </w:tcPr>
          <w:p w14:paraId="1F80BA67"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287BB246" w14:textId="77777777" w:rsidR="00CF0363" w:rsidRPr="00647C5B" w:rsidRDefault="00CF0363" w:rsidP="00CF1DDC">
            <w:pPr>
              <w:rPr>
                <w:rFonts w:ascii="Arial" w:hAnsi="Arial" w:cs="Arial"/>
                <w:noProof/>
                <w:color w:val="000000"/>
                <w:sz w:val="24"/>
                <w:szCs w:val="24"/>
                <w:shd w:val="clear" w:color="auto" w:fill="FFFFFF"/>
              </w:rPr>
            </w:pPr>
          </w:p>
        </w:tc>
      </w:tr>
      <w:tr w:rsidR="00CF0363" w:rsidRPr="00647C5B" w14:paraId="123DAEBE" w14:textId="77777777" w:rsidTr="00CF1DDC">
        <w:trPr>
          <w:trHeight w:val="959"/>
        </w:trPr>
        <w:tc>
          <w:tcPr>
            <w:tcW w:w="1445" w:type="dxa"/>
          </w:tcPr>
          <w:p w14:paraId="4FBD2B80"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273AB4FA" w14:textId="77777777" w:rsidR="00CF0363" w:rsidRPr="00647C5B" w:rsidRDefault="00CF0363" w:rsidP="00CF1DDC">
            <w:pPr>
              <w:rPr>
                <w:rFonts w:ascii="Arial" w:hAnsi="Arial" w:cs="Arial"/>
                <w:color w:val="000000"/>
                <w:sz w:val="24"/>
                <w:szCs w:val="24"/>
                <w:shd w:val="clear" w:color="auto" w:fill="FFFFFF"/>
                <w:lang w:val="ru-RU"/>
              </w:rPr>
            </w:pPr>
          </w:p>
        </w:tc>
      </w:tr>
      <w:tr w:rsidR="00CF0363" w:rsidRPr="00647C5B" w14:paraId="35440AE2" w14:textId="77777777" w:rsidTr="00CF1DDC">
        <w:trPr>
          <w:trHeight w:val="3064"/>
        </w:trPr>
        <w:tc>
          <w:tcPr>
            <w:tcW w:w="9493" w:type="dxa"/>
            <w:gridSpan w:val="2"/>
          </w:tcPr>
          <w:p w14:paraId="63657348"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46047D34" w14:textId="77777777" w:rsidR="00CF0363" w:rsidRPr="00647C5B" w:rsidRDefault="00CF0363" w:rsidP="00CF1DDC">
            <w:pPr>
              <w:jc w:val="both"/>
              <w:rPr>
                <w:rFonts w:ascii="Arial" w:hAnsi="Arial" w:cs="Arial"/>
                <w:b/>
                <w:bCs/>
                <w:sz w:val="24"/>
                <w:szCs w:val="24"/>
              </w:rPr>
            </w:pPr>
          </w:p>
        </w:tc>
      </w:tr>
    </w:tbl>
    <w:p w14:paraId="7B19FEF2" w14:textId="2308B08D" w:rsidR="00CF0363" w:rsidRPr="00647C5B" w:rsidRDefault="00CF0363" w:rsidP="003407F6">
      <w:pPr>
        <w:rPr>
          <w:rFonts w:ascii="Arial" w:hAnsi="Arial" w:cs="Arial"/>
          <w:b/>
          <w:bCs/>
          <w:sz w:val="24"/>
          <w:szCs w:val="24"/>
        </w:rPr>
      </w:pPr>
    </w:p>
    <w:p w14:paraId="1F69C97F" w14:textId="3863D06C" w:rsidR="00CF0363" w:rsidRPr="00647C5B" w:rsidRDefault="00CF0363" w:rsidP="003407F6">
      <w:pPr>
        <w:rPr>
          <w:rFonts w:ascii="Arial" w:hAnsi="Arial" w:cs="Arial"/>
          <w:b/>
          <w:bCs/>
          <w:sz w:val="24"/>
          <w:szCs w:val="24"/>
        </w:rPr>
      </w:pPr>
    </w:p>
    <w:p w14:paraId="683F9D6B" w14:textId="6B86F812" w:rsidR="00CF0363" w:rsidRPr="00647C5B" w:rsidRDefault="00CF0363" w:rsidP="003407F6">
      <w:pPr>
        <w:rPr>
          <w:rFonts w:ascii="Arial" w:hAnsi="Arial" w:cs="Arial"/>
          <w:b/>
          <w:bCs/>
          <w:sz w:val="24"/>
          <w:szCs w:val="24"/>
        </w:rPr>
      </w:pPr>
    </w:p>
    <w:p w14:paraId="33E7C174" w14:textId="5CF53CCE" w:rsidR="00CF0363" w:rsidRPr="00647C5B" w:rsidRDefault="00CF0363" w:rsidP="003407F6">
      <w:pPr>
        <w:rPr>
          <w:rFonts w:ascii="Arial" w:hAnsi="Arial" w:cs="Arial"/>
          <w:b/>
          <w:bCs/>
          <w:sz w:val="24"/>
          <w:szCs w:val="24"/>
        </w:rPr>
      </w:pPr>
    </w:p>
    <w:p w14:paraId="472A977B" w14:textId="4802320F" w:rsidR="00CF0363" w:rsidRPr="00647C5B" w:rsidRDefault="00CF0363" w:rsidP="003407F6">
      <w:pPr>
        <w:rPr>
          <w:rFonts w:ascii="Arial" w:hAnsi="Arial" w:cs="Arial"/>
          <w:b/>
          <w:bCs/>
          <w:sz w:val="24"/>
          <w:szCs w:val="24"/>
        </w:rPr>
      </w:pPr>
    </w:p>
    <w:p w14:paraId="17474444" w14:textId="24129DE0" w:rsidR="00CF0363" w:rsidRPr="00647C5B" w:rsidRDefault="00CF0363" w:rsidP="003407F6">
      <w:pPr>
        <w:rPr>
          <w:rFonts w:ascii="Arial" w:hAnsi="Arial" w:cs="Arial"/>
          <w:b/>
          <w:bCs/>
          <w:sz w:val="24"/>
          <w:szCs w:val="24"/>
        </w:rPr>
      </w:pPr>
    </w:p>
    <w:p w14:paraId="793F648D" w14:textId="10016EAF" w:rsidR="00CF0363" w:rsidRPr="00647C5B" w:rsidRDefault="00CF0363" w:rsidP="003407F6">
      <w:pPr>
        <w:rPr>
          <w:rFonts w:ascii="Arial" w:hAnsi="Arial" w:cs="Arial"/>
          <w:b/>
          <w:bCs/>
          <w:sz w:val="24"/>
          <w:szCs w:val="24"/>
        </w:rPr>
      </w:pPr>
    </w:p>
    <w:p w14:paraId="21FFF3FC" w14:textId="733FDE2A" w:rsidR="00CF0363" w:rsidRPr="00647C5B" w:rsidRDefault="00CF0363" w:rsidP="003407F6">
      <w:pPr>
        <w:rPr>
          <w:rFonts w:ascii="Arial" w:hAnsi="Arial" w:cs="Arial"/>
          <w:b/>
          <w:bCs/>
          <w:sz w:val="24"/>
          <w:szCs w:val="24"/>
        </w:rPr>
      </w:pPr>
    </w:p>
    <w:p w14:paraId="743AE65E" w14:textId="12A4A0C2" w:rsidR="00CF0363" w:rsidRPr="00647C5B" w:rsidRDefault="00CF0363" w:rsidP="003407F6">
      <w:pPr>
        <w:rPr>
          <w:rFonts w:ascii="Arial" w:hAnsi="Arial" w:cs="Arial"/>
          <w:b/>
          <w:bCs/>
          <w:sz w:val="24"/>
          <w:szCs w:val="24"/>
        </w:rPr>
      </w:pPr>
    </w:p>
    <w:p w14:paraId="51F02184" w14:textId="0442A0AB" w:rsidR="00CF0363" w:rsidRPr="00647C5B" w:rsidRDefault="00CF0363" w:rsidP="003407F6">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F0363" w:rsidRPr="00647C5B" w14:paraId="2F4DC2A3" w14:textId="77777777" w:rsidTr="00CF1DDC">
        <w:trPr>
          <w:trHeight w:val="1694"/>
        </w:trPr>
        <w:tc>
          <w:tcPr>
            <w:tcW w:w="9493" w:type="dxa"/>
            <w:gridSpan w:val="2"/>
            <w:shd w:val="clear" w:color="auto" w:fill="00B0F0"/>
          </w:tcPr>
          <w:p w14:paraId="12B47088" w14:textId="77777777" w:rsidR="00CF0363" w:rsidRPr="00647C5B" w:rsidRDefault="00CF0363" w:rsidP="00E12C3C">
            <w:pPr>
              <w:rPr>
                <w:rFonts w:ascii="Arial" w:hAnsi="Arial" w:cs="Arial"/>
                <w:sz w:val="24"/>
                <w:szCs w:val="24"/>
              </w:rPr>
            </w:pPr>
          </w:p>
        </w:tc>
      </w:tr>
      <w:tr w:rsidR="00CF0363" w:rsidRPr="00647C5B" w14:paraId="7FD73DED" w14:textId="77777777" w:rsidTr="00CF1DDC">
        <w:trPr>
          <w:trHeight w:val="959"/>
        </w:trPr>
        <w:tc>
          <w:tcPr>
            <w:tcW w:w="1445" w:type="dxa"/>
          </w:tcPr>
          <w:p w14:paraId="5530A7A7" w14:textId="77777777" w:rsidR="00CF0363" w:rsidRPr="00647C5B" w:rsidRDefault="00CF0363" w:rsidP="00CF1DDC">
            <w:pPr>
              <w:rPr>
                <w:rFonts w:ascii="Arial" w:hAnsi="Arial" w:cs="Arial"/>
                <w:b/>
                <w:bCs/>
                <w:sz w:val="24"/>
                <w:szCs w:val="24"/>
              </w:rPr>
            </w:pPr>
            <w:r w:rsidRPr="00647C5B">
              <w:rPr>
                <w:rFonts w:ascii="Arial" w:hAnsi="Arial" w:cs="Arial"/>
                <w:b/>
                <w:bCs/>
                <w:sz w:val="24"/>
                <w:szCs w:val="24"/>
              </w:rPr>
              <w:t>Address:</w:t>
            </w:r>
          </w:p>
        </w:tc>
        <w:tc>
          <w:tcPr>
            <w:tcW w:w="8048" w:type="dxa"/>
          </w:tcPr>
          <w:p w14:paraId="469C9399" w14:textId="77777777" w:rsidR="00CF0363" w:rsidRPr="00647C5B" w:rsidRDefault="00CF0363" w:rsidP="00CF1DDC">
            <w:pPr>
              <w:rPr>
                <w:rFonts w:ascii="Arial" w:hAnsi="Arial" w:cs="Arial"/>
                <w:sz w:val="24"/>
                <w:szCs w:val="24"/>
              </w:rPr>
            </w:pPr>
          </w:p>
        </w:tc>
      </w:tr>
      <w:tr w:rsidR="00CF0363" w:rsidRPr="00647C5B" w14:paraId="6F613DA0" w14:textId="77777777" w:rsidTr="00CF1DDC">
        <w:trPr>
          <w:trHeight w:val="959"/>
        </w:trPr>
        <w:tc>
          <w:tcPr>
            <w:tcW w:w="1445" w:type="dxa"/>
          </w:tcPr>
          <w:p w14:paraId="7F6FBC22"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7C915B1C" w14:textId="5518A602" w:rsidR="00CF0363" w:rsidRPr="00647C5B" w:rsidRDefault="00CF0363" w:rsidP="00647C5B"/>
        </w:tc>
      </w:tr>
      <w:tr w:rsidR="00CF0363" w:rsidRPr="00647C5B" w14:paraId="29A8221A" w14:textId="77777777" w:rsidTr="00CF1DDC">
        <w:trPr>
          <w:trHeight w:val="959"/>
        </w:trPr>
        <w:tc>
          <w:tcPr>
            <w:tcW w:w="1445" w:type="dxa"/>
          </w:tcPr>
          <w:p w14:paraId="00861818" w14:textId="77777777" w:rsidR="00CF0363" w:rsidRPr="00647C5B" w:rsidRDefault="00CF0363" w:rsidP="00CF1DDC">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3356F2AA" w14:textId="77777777" w:rsidR="00CF0363" w:rsidRPr="00647C5B" w:rsidRDefault="00CF0363" w:rsidP="00CF1DDC">
            <w:pPr>
              <w:rPr>
                <w:rFonts w:ascii="Arial" w:hAnsi="Arial" w:cs="Arial"/>
                <w:noProof/>
                <w:color w:val="000000"/>
                <w:sz w:val="24"/>
                <w:szCs w:val="24"/>
                <w:shd w:val="clear" w:color="auto" w:fill="FFFFFF"/>
              </w:rPr>
            </w:pPr>
          </w:p>
        </w:tc>
      </w:tr>
      <w:tr w:rsidR="00CF0363" w:rsidRPr="00647C5B" w14:paraId="6C827B63" w14:textId="77777777" w:rsidTr="00CF1DDC">
        <w:trPr>
          <w:trHeight w:val="959"/>
        </w:trPr>
        <w:tc>
          <w:tcPr>
            <w:tcW w:w="1445" w:type="dxa"/>
          </w:tcPr>
          <w:p w14:paraId="32310338"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1D554D48" w14:textId="77777777" w:rsidR="00CF0363" w:rsidRPr="00647C5B" w:rsidRDefault="00CF0363" w:rsidP="00CF1DDC">
            <w:pPr>
              <w:rPr>
                <w:rFonts w:ascii="Arial" w:hAnsi="Arial" w:cs="Arial"/>
                <w:color w:val="000000"/>
                <w:sz w:val="24"/>
                <w:szCs w:val="24"/>
                <w:shd w:val="clear" w:color="auto" w:fill="FFFFFF"/>
                <w:lang w:val="ru-RU"/>
              </w:rPr>
            </w:pPr>
          </w:p>
        </w:tc>
      </w:tr>
      <w:tr w:rsidR="00CF0363" w:rsidRPr="00647C5B" w14:paraId="525D7193" w14:textId="77777777" w:rsidTr="00CF1DDC">
        <w:trPr>
          <w:trHeight w:val="3064"/>
        </w:trPr>
        <w:tc>
          <w:tcPr>
            <w:tcW w:w="9493" w:type="dxa"/>
            <w:gridSpan w:val="2"/>
          </w:tcPr>
          <w:p w14:paraId="64C47E4F" w14:textId="77777777" w:rsidR="00CF0363" w:rsidRPr="00647C5B" w:rsidRDefault="00CF0363" w:rsidP="00CF1DDC">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612E9029" w14:textId="77777777" w:rsidR="00CF0363" w:rsidRPr="00647C5B" w:rsidRDefault="00CF0363" w:rsidP="00CF1DDC">
            <w:pPr>
              <w:jc w:val="both"/>
              <w:rPr>
                <w:rFonts w:ascii="Arial" w:hAnsi="Arial" w:cs="Arial"/>
                <w:b/>
                <w:bCs/>
                <w:sz w:val="24"/>
                <w:szCs w:val="24"/>
              </w:rPr>
            </w:pPr>
          </w:p>
        </w:tc>
      </w:tr>
    </w:tbl>
    <w:p w14:paraId="0B1A8030" w14:textId="515E4DAB" w:rsidR="00C16CBF" w:rsidRPr="00647C5B" w:rsidRDefault="00C16CBF" w:rsidP="003407F6">
      <w:pPr>
        <w:rPr>
          <w:rFonts w:ascii="Arial" w:hAnsi="Arial" w:cs="Arial"/>
          <w:b/>
          <w:bCs/>
          <w:sz w:val="24"/>
          <w:szCs w:val="24"/>
        </w:rPr>
      </w:pPr>
    </w:p>
    <w:p w14:paraId="29D67788" w14:textId="77777777" w:rsidR="00C16CBF" w:rsidRPr="00647C5B" w:rsidRDefault="00C16CBF">
      <w:pPr>
        <w:rPr>
          <w:rFonts w:ascii="Arial" w:hAnsi="Arial" w:cs="Arial"/>
          <w:b/>
          <w:bCs/>
          <w:sz w:val="24"/>
          <w:szCs w:val="24"/>
        </w:rPr>
      </w:pPr>
      <w:r w:rsidRPr="00647C5B">
        <w:rPr>
          <w:rFonts w:ascii="Arial" w:hAnsi="Arial" w:cs="Arial"/>
          <w:b/>
          <w:bCs/>
          <w:sz w:val="24"/>
          <w:szCs w:val="24"/>
        </w:rPr>
        <w:br w:type="page"/>
      </w:r>
    </w:p>
    <w:p w14:paraId="431EC6C6"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6EE2FC0A" w14:textId="77777777" w:rsidTr="00B47E85">
        <w:trPr>
          <w:trHeight w:val="1694"/>
        </w:trPr>
        <w:tc>
          <w:tcPr>
            <w:tcW w:w="9493" w:type="dxa"/>
            <w:gridSpan w:val="2"/>
            <w:shd w:val="clear" w:color="auto" w:fill="00B0F0"/>
          </w:tcPr>
          <w:p w14:paraId="0EBC750C" w14:textId="77777777" w:rsidR="00C16CBF" w:rsidRPr="00647C5B" w:rsidRDefault="00C16CBF" w:rsidP="00B47E85">
            <w:pPr>
              <w:rPr>
                <w:rFonts w:ascii="Arial" w:hAnsi="Arial" w:cs="Arial"/>
                <w:sz w:val="24"/>
                <w:szCs w:val="24"/>
              </w:rPr>
            </w:pPr>
          </w:p>
        </w:tc>
      </w:tr>
      <w:tr w:rsidR="00C16CBF" w:rsidRPr="00647C5B" w14:paraId="3E97228B" w14:textId="77777777" w:rsidTr="00B47E85">
        <w:trPr>
          <w:trHeight w:val="959"/>
        </w:trPr>
        <w:tc>
          <w:tcPr>
            <w:tcW w:w="1445" w:type="dxa"/>
          </w:tcPr>
          <w:p w14:paraId="14EBEBB2"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39BDBA0C" w14:textId="77777777" w:rsidR="00C16CBF" w:rsidRPr="00647C5B" w:rsidRDefault="00C16CBF" w:rsidP="00B47E85">
            <w:pPr>
              <w:rPr>
                <w:rFonts w:ascii="Arial" w:hAnsi="Arial" w:cs="Arial"/>
                <w:sz w:val="24"/>
                <w:szCs w:val="24"/>
              </w:rPr>
            </w:pPr>
          </w:p>
        </w:tc>
      </w:tr>
      <w:tr w:rsidR="00C16CBF" w:rsidRPr="00647C5B" w14:paraId="2FEBA1FF" w14:textId="77777777" w:rsidTr="00B47E85">
        <w:trPr>
          <w:trHeight w:val="959"/>
        </w:trPr>
        <w:tc>
          <w:tcPr>
            <w:tcW w:w="1445" w:type="dxa"/>
          </w:tcPr>
          <w:p w14:paraId="47151393"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0E9CC985" w14:textId="77777777" w:rsidR="00C16CBF" w:rsidRPr="00647C5B" w:rsidRDefault="00C16CBF" w:rsidP="00647C5B"/>
        </w:tc>
      </w:tr>
      <w:tr w:rsidR="00C16CBF" w:rsidRPr="00647C5B" w14:paraId="0A5308AB" w14:textId="77777777" w:rsidTr="00B47E85">
        <w:trPr>
          <w:trHeight w:val="959"/>
        </w:trPr>
        <w:tc>
          <w:tcPr>
            <w:tcW w:w="1445" w:type="dxa"/>
          </w:tcPr>
          <w:p w14:paraId="7DB293B1"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46D8E842"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7AEE8862" w14:textId="77777777" w:rsidTr="00B47E85">
        <w:trPr>
          <w:trHeight w:val="959"/>
        </w:trPr>
        <w:tc>
          <w:tcPr>
            <w:tcW w:w="1445" w:type="dxa"/>
          </w:tcPr>
          <w:p w14:paraId="2E802FAF"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06B222D2"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7954CF65" w14:textId="77777777" w:rsidTr="00B47E85">
        <w:trPr>
          <w:trHeight w:val="3064"/>
        </w:trPr>
        <w:tc>
          <w:tcPr>
            <w:tcW w:w="9493" w:type="dxa"/>
            <w:gridSpan w:val="2"/>
          </w:tcPr>
          <w:p w14:paraId="2BF31D5A"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28B9C204" w14:textId="77777777" w:rsidR="00C16CBF" w:rsidRPr="00647C5B" w:rsidRDefault="00C16CBF" w:rsidP="00B47E85">
            <w:pPr>
              <w:jc w:val="both"/>
              <w:rPr>
                <w:rFonts w:ascii="Arial" w:hAnsi="Arial" w:cs="Arial"/>
                <w:b/>
                <w:bCs/>
                <w:sz w:val="24"/>
                <w:szCs w:val="24"/>
              </w:rPr>
            </w:pPr>
          </w:p>
        </w:tc>
      </w:tr>
    </w:tbl>
    <w:p w14:paraId="45A53B85" w14:textId="77777777" w:rsidR="00C16CBF" w:rsidRPr="00647C5B" w:rsidRDefault="00C16CBF" w:rsidP="00C16CBF">
      <w:pPr>
        <w:rPr>
          <w:rFonts w:ascii="Arial" w:hAnsi="Arial" w:cs="Arial"/>
          <w:b/>
          <w:bCs/>
          <w:sz w:val="24"/>
          <w:szCs w:val="24"/>
        </w:rPr>
      </w:pPr>
    </w:p>
    <w:p w14:paraId="6EE93175" w14:textId="77777777" w:rsidR="00C16CBF" w:rsidRPr="00647C5B" w:rsidRDefault="00C16CBF" w:rsidP="00C16CBF">
      <w:pPr>
        <w:rPr>
          <w:rFonts w:ascii="Arial" w:hAnsi="Arial" w:cs="Arial"/>
          <w:b/>
          <w:bCs/>
          <w:sz w:val="24"/>
          <w:szCs w:val="24"/>
        </w:rPr>
      </w:pPr>
    </w:p>
    <w:p w14:paraId="031B5509" w14:textId="77777777" w:rsidR="00C16CBF" w:rsidRPr="00647C5B" w:rsidRDefault="00C16CBF" w:rsidP="00C16CBF">
      <w:pPr>
        <w:rPr>
          <w:rFonts w:ascii="Arial" w:hAnsi="Arial" w:cs="Arial"/>
          <w:b/>
          <w:bCs/>
          <w:sz w:val="24"/>
          <w:szCs w:val="24"/>
        </w:rPr>
      </w:pPr>
    </w:p>
    <w:p w14:paraId="4A99F3BD" w14:textId="77777777" w:rsidR="00C16CBF" w:rsidRPr="00647C5B" w:rsidRDefault="00C16CBF" w:rsidP="00C16CBF">
      <w:pPr>
        <w:rPr>
          <w:rFonts w:ascii="Arial" w:hAnsi="Arial" w:cs="Arial"/>
          <w:b/>
          <w:bCs/>
          <w:sz w:val="24"/>
          <w:szCs w:val="24"/>
        </w:rPr>
      </w:pPr>
    </w:p>
    <w:p w14:paraId="0F287FB8" w14:textId="77777777" w:rsidR="00C16CBF" w:rsidRPr="00647C5B" w:rsidRDefault="00C16CBF" w:rsidP="00C16CBF">
      <w:pPr>
        <w:rPr>
          <w:rFonts w:ascii="Arial" w:hAnsi="Arial" w:cs="Arial"/>
          <w:b/>
          <w:bCs/>
          <w:sz w:val="24"/>
          <w:szCs w:val="24"/>
        </w:rPr>
      </w:pPr>
    </w:p>
    <w:p w14:paraId="1FB86919" w14:textId="77777777" w:rsidR="00C16CBF" w:rsidRPr="00647C5B" w:rsidRDefault="00C16CBF" w:rsidP="00C16CBF">
      <w:pPr>
        <w:rPr>
          <w:rFonts w:ascii="Arial" w:hAnsi="Arial" w:cs="Arial"/>
          <w:b/>
          <w:bCs/>
          <w:sz w:val="24"/>
          <w:szCs w:val="24"/>
        </w:rPr>
      </w:pPr>
      <w:r w:rsidRPr="00647C5B">
        <w:rPr>
          <w:rFonts w:ascii="Arial" w:hAnsi="Arial" w:cs="Arial"/>
          <w:b/>
          <w:bCs/>
          <w:sz w:val="24"/>
          <w:szCs w:val="24"/>
        </w:rPr>
        <w:br w:type="page"/>
      </w:r>
    </w:p>
    <w:p w14:paraId="00A4A0DA"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23C06999" w14:textId="77777777" w:rsidTr="00B47E85">
        <w:trPr>
          <w:trHeight w:val="1694"/>
        </w:trPr>
        <w:tc>
          <w:tcPr>
            <w:tcW w:w="9493" w:type="dxa"/>
            <w:gridSpan w:val="2"/>
            <w:shd w:val="clear" w:color="auto" w:fill="00B0F0"/>
          </w:tcPr>
          <w:p w14:paraId="46BB8A96" w14:textId="77777777" w:rsidR="00C16CBF" w:rsidRPr="00647C5B" w:rsidRDefault="00C16CBF" w:rsidP="00B47E85">
            <w:pPr>
              <w:rPr>
                <w:rFonts w:ascii="Arial" w:hAnsi="Arial" w:cs="Arial"/>
                <w:sz w:val="24"/>
                <w:szCs w:val="24"/>
              </w:rPr>
            </w:pPr>
          </w:p>
        </w:tc>
      </w:tr>
      <w:tr w:rsidR="00C16CBF" w:rsidRPr="00647C5B" w14:paraId="20D8FA10" w14:textId="77777777" w:rsidTr="00B47E85">
        <w:trPr>
          <w:trHeight w:val="959"/>
        </w:trPr>
        <w:tc>
          <w:tcPr>
            <w:tcW w:w="1445" w:type="dxa"/>
          </w:tcPr>
          <w:p w14:paraId="279FCE01"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38AEB16A" w14:textId="77777777" w:rsidR="00C16CBF" w:rsidRPr="00647C5B" w:rsidRDefault="00C16CBF" w:rsidP="00B47E85">
            <w:pPr>
              <w:rPr>
                <w:rFonts w:ascii="Arial" w:hAnsi="Arial" w:cs="Arial"/>
                <w:sz w:val="24"/>
                <w:szCs w:val="24"/>
              </w:rPr>
            </w:pPr>
          </w:p>
        </w:tc>
      </w:tr>
      <w:tr w:rsidR="00C16CBF" w:rsidRPr="00647C5B" w14:paraId="494308F9" w14:textId="77777777" w:rsidTr="00B47E85">
        <w:trPr>
          <w:trHeight w:val="959"/>
        </w:trPr>
        <w:tc>
          <w:tcPr>
            <w:tcW w:w="1445" w:type="dxa"/>
          </w:tcPr>
          <w:p w14:paraId="3EFE0763"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326E370F" w14:textId="77777777" w:rsidR="00C16CBF" w:rsidRPr="00647C5B" w:rsidRDefault="00C16CBF" w:rsidP="00647C5B"/>
        </w:tc>
      </w:tr>
      <w:tr w:rsidR="00C16CBF" w:rsidRPr="00647C5B" w14:paraId="6B51226D" w14:textId="77777777" w:rsidTr="00B47E85">
        <w:trPr>
          <w:trHeight w:val="959"/>
        </w:trPr>
        <w:tc>
          <w:tcPr>
            <w:tcW w:w="1445" w:type="dxa"/>
          </w:tcPr>
          <w:p w14:paraId="2BBC2016"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6B27A77C"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2B5A15E9" w14:textId="77777777" w:rsidTr="00B47E85">
        <w:trPr>
          <w:trHeight w:val="959"/>
        </w:trPr>
        <w:tc>
          <w:tcPr>
            <w:tcW w:w="1445" w:type="dxa"/>
          </w:tcPr>
          <w:p w14:paraId="22A29C78"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53597E96"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00FAAB4D" w14:textId="77777777" w:rsidTr="00B47E85">
        <w:trPr>
          <w:trHeight w:val="3064"/>
        </w:trPr>
        <w:tc>
          <w:tcPr>
            <w:tcW w:w="9493" w:type="dxa"/>
            <w:gridSpan w:val="2"/>
          </w:tcPr>
          <w:p w14:paraId="3A07682F"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49349310" w14:textId="77777777" w:rsidR="00C16CBF" w:rsidRPr="00647C5B" w:rsidRDefault="00C16CBF" w:rsidP="00B47E85">
            <w:pPr>
              <w:jc w:val="both"/>
              <w:rPr>
                <w:rFonts w:ascii="Arial" w:hAnsi="Arial" w:cs="Arial"/>
                <w:b/>
                <w:bCs/>
                <w:sz w:val="24"/>
                <w:szCs w:val="24"/>
              </w:rPr>
            </w:pPr>
          </w:p>
        </w:tc>
      </w:tr>
    </w:tbl>
    <w:p w14:paraId="2B8A5E53" w14:textId="77777777" w:rsidR="00C16CBF" w:rsidRPr="00647C5B" w:rsidRDefault="00C16CBF" w:rsidP="00C16CBF">
      <w:pPr>
        <w:rPr>
          <w:rFonts w:ascii="Arial" w:hAnsi="Arial" w:cs="Arial"/>
          <w:b/>
          <w:bCs/>
          <w:sz w:val="24"/>
          <w:szCs w:val="24"/>
        </w:rPr>
      </w:pPr>
    </w:p>
    <w:p w14:paraId="76515637" w14:textId="77777777" w:rsidR="00C16CBF" w:rsidRPr="00647C5B" w:rsidRDefault="00C16CBF" w:rsidP="00C16CBF">
      <w:pPr>
        <w:rPr>
          <w:rFonts w:ascii="Arial" w:hAnsi="Arial" w:cs="Arial"/>
          <w:b/>
          <w:bCs/>
          <w:sz w:val="24"/>
          <w:szCs w:val="24"/>
        </w:rPr>
      </w:pPr>
    </w:p>
    <w:p w14:paraId="29656CF0" w14:textId="77777777" w:rsidR="00C16CBF" w:rsidRPr="00647C5B" w:rsidRDefault="00C16CBF" w:rsidP="00C16CBF">
      <w:pPr>
        <w:rPr>
          <w:rFonts w:ascii="Arial" w:hAnsi="Arial" w:cs="Arial"/>
          <w:b/>
          <w:bCs/>
          <w:sz w:val="24"/>
          <w:szCs w:val="24"/>
        </w:rPr>
      </w:pPr>
    </w:p>
    <w:p w14:paraId="3310F31A" w14:textId="77777777" w:rsidR="00C16CBF" w:rsidRPr="00647C5B" w:rsidRDefault="00C16CBF" w:rsidP="00C16CBF">
      <w:pPr>
        <w:rPr>
          <w:rFonts w:ascii="Arial" w:hAnsi="Arial" w:cs="Arial"/>
          <w:b/>
          <w:bCs/>
          <w:sz w:val="24"/>
          <w:szCs w:val="24"/>
        </w:rPr>
      </w:pPr>
    </w:p>
    <w:p w14:paraId="2C4B03F7" w14:textId="77777777" w:rsidR="00C16CBF" w:rsidRPr="00647C5B" w:rsidRDefault="00C16CBF" w:rsidP="00C16CBF">
      <w:pPr>
        <w:rPr>
          <w:rFonts w:ascii="Arial" w:hAnsi="Arial" w:cs="Arial"/>
          <w:b/>
          <w:bCs/>
          <w:sz w:val="24"/>
          <w:szCs w:val="24"/>
        </w:rPr>
      </w:pPr>
    </w:p>
    <w:p w14:paraId="54E3D433" w14:textId="77777777" w:rsidR="00C16CBF" w:rsidRPr="00647C5B" w:rsidRDefault="00C16CBF" w:rsidP="00C16CBF">
      <w:pPr>
        <w:rPr>
          <w:rFonts w:ascii="Arial" w:hAnsi="Arial" w:cs="Arial"/>
          <w:b/>
          <w:bCs/>
          <w:sz w:val="24"/>
          <w:szCs w:val="24"/>
        </w:rPr>
      </w:pPr>
      <w:r w:rsidRPr="00647C5B">
        <w:rPr>
          <w:rFonts w:ascii="Arial" w:hAnsi="Arial" w:cs="Arial"/>
          <w:b/>
          <w:bCs/>
          <w:sz w:val="24"/>
          <w:szCs w:val="24"/>
        </w:rPr>
        <w:br w:type="page"/>
      </w:r>
    </w:p>
    <w:p w14:paraId="7141BADB"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7CABB0A8" w14:textId="77777777" w:rsidTr="00B47E85">
        <w:trPr>
          <w:trHeight w:val="1694"/>
        </w:trPr>
        <w:tc>
          <w:tcPr>
            <w:tcW w:w="9493" w:type="dxa"/>
            <w:gridSpan w:val="2"/>
            <w:shd w:val="clear" w:color="auto" w:fill="00B0F0"/>
          </w:tcPr>
          <w:p w14:paraId="01AA487E" w14:textId="77777777" w:rsidR="00C16CBF" w:rsidRPr="00647C5B" w:rsidRDefault="00C16CBF" w:rsidP="00B47E85">
            <w:pPr>
              <w:rPr>
                <w:rFonts w:ascii="Arial" w:hAnsi="Arial" w:cs="Arial"/>
                <w:sz w:val="24"/>
                <w:szCs w:val="24"/>
              </w:rPr>
            </w:pPr>
          </w:p>
        </w:tc>
      </w:tr>
      <w:tr w:rsidR="00C16CBF" w:rsidRPr="00647C5B" w14:paraId="44C7F7DF" w14:textId="77777777" w:rsidTr="00B47E85">
        <w:trPr>
          <w:trHeight w:val="959"/>
        </w:trPr>
        <w:tc>
          <w:tcPr>
            <w:tcW w:w="1445" w:type="dxa"/>
          </w:tcPr>
          <w:p w14:paraId="61A527A6"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17EEF209" w14:textId="77777777" w:rsidR="00C16CBF" w:rsidRPr="00647C5B" w:rsidRDefault="00C16CBF" w:rsidP="00B47E85">
            <w:pPr>
              <w:rPr>
                <w:rFonts w:ascii="Arial" w:hAnsi="Arial" w:cs="Arial"/>
                <w:sz w:val="24"/>
                <w:szCs w:val="24"/>
              </w:rPr>
            </w:pPr>
          </w:p>
        </w:tc>
      </w:tr>
      <w:tr w:rsidR="00C16CBF" w:rsidRPr="00647C5B" w14:paraId="6BBFF85F" w14:textId="77777777" w:rsidTr="00B47E85">
        <w:trPr>
          <w:trHeight w:val="959"/>
        </w:trPr>
        <w:tc>
          <w:tcPr>
            <w:tcW w:w="1445" w:type="dxa"/>
          </w:tcPr>
          <w:p w14:paraId="467CED1E"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41A18033" w14:textId="77777777" w:rsidR="00C16CBF" w:rsidRPr="00647C5B" w:rsidRDefault="00C16CBF" w:rsidP="00647C5B"/>
        </w:tc>
      </w:tr>
      <w:tr w:rsidR="00C16CBF" w:rsidRPr="00647C5B" w14:paraId="774D52F4" w14:textId="77777777" w:rsidTr="00B47E85">
        <w:trPr>
          <w:trHeight w:val="959"/>
        </w:trPr>
        <w:tc>
          <w:tcPr>
            <w:tcW w:w="1445" w:type="dxa"/>
          </w:tcPr>
          <w:p w14:paraId="3EA8382B"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567F9393"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55DDC1C0" w14:textId="77777777" w:rsidTr="00B47E85">
        <w:trPr>
          <w:trHeight w:val="959"/>
        </w:trPr>
        <w:tc>
          <w:tcPr>
            <w:tcW w:w="1445" w:type="dxa"/>
          </w:tcPr>
          <w:p w14:paraId="6C7451B3"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456F31FE"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57CBF3F5" w14:textId="77777777" w:rsidTr="00B47E85">
        <w:trPr>
          <w:trHeight w:val="3064"/>
        </w:trPr>
        <w:tc>
          <w:tcPr>
            <w:tcW w:w="9493" w:type="dxa"/>
            <w:gridSpan w:val="2"/>
          </w:tcPr>
          <w:p w14:paraId="375ED2D8"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4BCB781E" w14:textId="77777777" w:rsidR="00C16CBF" w:rsidRPr="00647C5B" w:rsidRDefault="00C16CBF" w:rsidP="00B47E85">
            <w:pPr>
              <w:jc w:val="both"/>
              <w:rPr>
                <w:rFonts w:ascii="Arial" w:hAnsi="Arial" w:cs="Arial"/>
                <w:b/>
                <w:bCs/>
                <w:sz w:val="24"/>
                <w:szCs w:val="24"/>
              </w:rPr>
            </w:pPr>
          </w:p>
        </w:tc>
      </w:tr>
    </w:tbl>
    <w:p w14:paraId="465AEEC5" w14:textId="77777777" w:rsidR="00C16CBF" w:rsidRPr="00647C5B" w:rsidRDefault="00C16CBF" w:rsidP="00C16CBF">
      <w:pPr>
        <w:rPr>
          <w:rFonts w:ascii="Arial" w:hAnsi="Arial" w:cs="Arial"/>
          <w:b/>
          <w:bCs/>
          <w:sz w:val="24"/>
          <w:szCs w:val="24"/>
        </w:rPr>
      </w:pPr>
    </w:p>
    <w:p w14:paraId="2986E392" w14:textId="77777777" w:rsidR="00C16CBF" w:rsidRPr="00647C5B" w:rsidRDefault="00C16CBF" w:rsidP="00C16CBF">
      <w:pPr>
        <w:rPr>
          <w:rFonts w:ascii="Arial" w:hAnsi="Arial" w:cs="Arial"/>
          <w:b/>
          <w:bCs/>
          <w:sz w:val="24"/>
          <w:szCs w:val="24"/>
        </w:rPr>
      </w:pPr>
    </w:p>
    <w:p w14:paraId="36D51003" w14:textId="77777777" w:rsidR="00C16CBF" w:rsidRPr="00647C5B" w:rsidRDefault="00C16CBF" w:rsidP="00C16CBF">
      <w:pPr>
        <w:rPr>
          <w:rFonts w:ascii="Arial" w:hAnsi="Arial" w:cs="Arial"/>
          <w:b/>
          <w:bCs/>
          <w:sz w:val="24"/>
          <w:szCs w:val="24"/>
        </w:rPr>
      </w:pPr>
    </w:p>
    <w:p w14:paraId="26D410DE" w14:textId="77777777" w:rsidR="00C16CBF" w:rsidRPr="00647C5B" w:rsidRDefault="00C16CBF" w:rsidP="00C16CBF">
      <w:pPr>
        <w:rPr>
          <w:rFonts w:ascii="Arial" w:hAnsi="Arial" w:cs="Arial"/>
          <w:b/>
          <w:bCs/>
          <w:sz w:val="24"/>
          <w:szCs w:val="24"/>
        </w:rPr>
      </w:pPr>
    </w:p>
    <w:p w14:paraId="3097DCF5" w14:textId="77777777" w:rsidR="00C16CBF" w:rsidRPr="00647C5B" w:rsidRDefault="00C16CBF" w:rsidP="00C16CBF">
      <w:pPr>
        <w:rPr>
          <w:rFonts w:ascii="Arial" w:hAnsi="Arial" w:cs="Arial"/>
          <w:b/>
          <w:bCs/>
          <w:sz w:val="24"/>
          <w:szCs w:val="24"/>
        </w:rPr>
      </w:pPr>
    </w:p>
    <w:p w14:paraId="4D046158" w14:textId="77777777" w:rsidR="00C16CBF" w:rsidRPr="00647C5B" w:rsidRDefault="00C16CBF" w:rsidP="00C16CBF">
      <w:pPr>
        <w:rPr>
          <w:rFonts w:ascii="Arial" w:hAnsi="Arial" w:cs="Arial"/>
          <w:b/>
          <w:bCs/>
          <w:sz w:val="24"/>
          <w:szCs w:val="24"/>
        </w:rPr>
      </w:pPr>
      <w:r w:rsidRPr="00647C5B">
        <w:rPr>
          <w:rFonts w:ascii="Arial" w:hAnsi="Arial" w:cs="Arial"/>
          <w:b/>
          <w:bCs/>
          <w:sz w:val="24"/>
          <w:szCs w:val="24"/>
        </w:rPr>
        <w:br w:type="page"/>
      </w:r>
    </w:p>
    <w:p w14:paraId="246D7168"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5E683E4F" w14:textId="77777777" w:rsidTr="00B47E85">
        <w:trPr>
          <w:trHeight w:val="1694"/>
        </w:trPr>
        <w:tc>
          <w:tcPr>
            <w:tcW w:w="9493" w:type="dxa"/>
            <w:gridSpan w:val="2"/>
            <w:shd w:val="clear" w:color="auto" w:fill="00B0F0"/>
          </w:tcPr>
          <w:p w14:paraId="15A462A0" w14:textId="77777777" w:rsidR="00C16CBF" w:rsidRPr="00647C5B" w:rsidRDefault="00C16CBF" w:rsidP="00B47E85">
            <w:pPr>
              <w:rPr>
                <w:rFonts w:ascii="Arial" w:hAnsi="Arial" w:cs="Arial"/>
                <w:sz w:val="24"/>
                <w:szCs w:val="24"/>
              </w:rPr>
            </w:pPr>
          </w:p>
        </w:tc>
      </w:tr>
      <w:tr w:rsidR="00C16CBF" w:rsidRPr="00647C5B" w14:paraId="491E1877" w14:textId="77777777" w:rsidTr="00B47E85">
        <w:trPr>
          <w:trHeight w:val="959"/>
        </w:trPr>
        <w:tc>
          <w:tcPr>
            <w:tcW w:w="1445" w:type="dxa"/>
          </w:tcPr>
          <w:p w14:paraId="602B40A7"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765C2C58" w14:textId="77777777" w:rsidR="00C16CBF" w:rsidRPr="00647C5B" w:rsidRDefault="00C16CBF" w:rsidP="00B47E85">
            <w:pPr>
              <w:rPr>
                <w:rFonts w:ascii="Arial" w:hAnsi="Arial" w:cs="Arial"/>
                <w:sz w:val="24"/>
                <w:szCs w:val="24"/>
              </w:rPr>
            </w:pPr>
          </w:p>
        </w:tc>
      </w:tr>
      <w:tr w:rsidR="00C16CBF" w:rsidRPr="00647C5B" w14:paraId="6B241321" w14:textId="77777777" w:rsidTr="00B47E85">
        <w:trPr>
          <w:trHeight w:val="959"/>
        </w:trPr>
        <w:tc>
          <w:tcPr>
            <w:tcW w:w="1445" w:type="dxa"/>
          </w:tcPr>
          <w:p w14:paraId="229D67AC"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0B9EEE2E" w14:textId="77777777" w:rsidR="00C16CBF" w:rsidRPr="00647C5B" w:rsidRDefault="00C16CBF" w:rsidP="00647C5B"/>
        </w:tc>
      </w:tr>
      <w:tr w:rsidR="00C16CBF" w:rsidRPr="00647C5B" w14:paraId="6433AFEB" w14:textId="77777777" w:rsidTr="00B47E85">
        <w:trPr>
          <w:trHeight w:val="959"/>
        </w:trPr>
        <w:tc>
          <w:tcPr>
            <w:tcW w:w="1445" w:type="dxa"/>
          </w:tcPr>
          <w:p w14:paraId="61FED092"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07946D59"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4828F521" w14:textId="77777777" w:rsidTr="00B47E85">
        <w:trPr>
          <w:trHeight w:val="959"/>
        </w:trPr>
        <w:tc>
          <w:tcPr>
            <w:tcW w:w="1445" w:type="dxa"/>
          </w:tcPr>
          <w:p w14:paraId="2DF0BA3E"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07259745"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15E0797E" w14:textId="77777777" w:rsidTr="00B47E85">
        <w:trPr>
          <w:trHeight w:val="3064"/>
        </w:trPr>
        <w:tc>
          <w:tcPr>
            <w:tcW w:w="9493" w:type="dxa"/>
            <w:gridSpan w:val="2"/>
          </w:tcPr>
          <w:p w14:paraId="6650BC44"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42536F45" w14:textId="77777777" w:rsidR="00C16CBF" w:rsidRPr="00647C5B" w:rsidRDefault="00C16CBF" w:rsidP="00B47E85">
            <w:pPr>
              <w:jc w:val="both"/>
              <w:rPr>
                <w:rFonts w:ascii="Arial" w:hAnsi="Arial" w:cs="Arial"/>
                <w:b/>
                <w:bCs/>
                <w:sz w:val="24"/>
                <w:szCs w:val="24"/>
              </w:rPr>
            </w:pPr>
          </w:p>
        </w:tc>
      </w:tr>
    </w:tbl>
    <w:p w14:paraId="5FA19EEE" w14:textId="77777777" w:rsidR="00C16CBF" w:rsidRPr="00647C5B" w:rsidRDefault="00C16CBF" w:rsidP="00C16CBF">
      <w:pPr>
        <w:rPr>
          <w:rFonts w:ascii="Arial" w:hAnsi="Arial" w:cs="Arial"/>
          <w:b/>
          <w:bCs/>
          <w:sz w:val="24"/>
          <w:szCs w:val="24"/>
        </w:rPr>
      </w:pPr>
    </w:p>
    <w:p w14:paraId="565AE73A" w14:textId="77777777" w:rsidR="00C16CBF" w:rsidRPr="00647C5B" w:rsidRDefault="00C16CBF" w:rsidP="00C16CBF">
      <w:pPr>
        <w:rPr>
          <w:rFonts w:ascii="Arial" w:hAnsi="Arial" w:cs="Arial"/>
          <w:b/>
          <w:bCs/>
          <w:sz w:val="24"/>
          <w:szCs w:val="24"/>
        </w:rPr>
      </w:pPr>
    </w:p>
    <w:p w14:paraId="786582F2" w14:textId="77777777" w:rsidR="00C16CBF" w:rsidRPr="00647C5B" w:rsidRDefault="00C16CBF" w:rsidP="00C16CBF">
      <w:pPr>
        <w:rPr>
          <w:rFonts w:ascii="Arial" w:hAnsi="Arial" w:cs="Arial"/>
          <w:b/>
          <w:bCs/>
          <w:sz w:val="24"/>
          <w:szCs w:val="24"/>
        </w:rPr>
      </w:pPr>
    </w:p>
    <w:p w14:paraId="695D66D0" w14:textId="77777777" w:rsidR="00C16CBF" w:rsidRPr="00647C5B" w:rsidRDefault="00C16CBF" w:rsidP="00C16CBF">
      <w:pPr>
        <w:rPr>
          <w:rFonts w:ascii="Arial" w:hAnsi="Arial" w:cs="Arial"/>
          <w:b/>
          <w:bCs/>
          <w:sz w:val="24"/>
          <w:szCs w:val="24"/>
        </w:rPr>
      </w:pPr>
    </w:p>
    <w:p w14:paraId="3F3E1ECA" w14:textId="77777777" w:rsidR="00C16CBF" w:rsidRPr="00647C5B" w:rsidRDefault="00C16CBF" w:rsidP="00C16CBF">
      <w:pPr>
        <w:rPr>
          <w:rFonts w:ascii="Arial" w:hAnsi="Arial" w:cs="Arial"/>
          <w:b/>
          <w:bCs/>
          <w:sz w:val="24"/>
          <w:szCs w:val="24"/>
        </w:rPr>
      </w:pPr>
    </w:p>
    <w:p w14:paraId="4D30146F" w14:textId="77777777" w:rsidR="00C16CBF" w:rsidRPr="00647C5B" w:rsidRDefault="00C16CBF" w:rsidP="00C16CBF">
      <w:pPr>
        <w:rPr>
          <w:rFonts w:ascii="Arial" w:hAnsi="Arial" w:cs="Arial"/>
          <w:b/>
          <w:bCs/>
          <w:sz w:val="24"/>
          <w:szCs w:val="24"/>
        </w:rPr>
      </w:pPr>
      <w:r w:rsidRPr="00647C5B">
        <w:rPr>
          <w:rFonts w:ascii="Arial" w:hAnsi="Arial" w:cs="Arial"/>
          <w:b/>
          <w:bCs/>
          <w:sz w:val="24"/>
          <w:szCs w:val="24"/>
        </w:rPr>
        <w:br w:type="page"/>
      </w:r>
    </w:p>
    <w:p w14:paraId="73B076DF"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057BB4EF" w14:textId="77777777" w:rsidTr="00B47E85">
        <w:trPr>
          <w:trHeight w:val="1694"/>
        </w:trPr>
        <w:tc>
          <w:tcPr>
            <w:tcW w:w="9493" w:type="dxa"/>
            <w:gridSpan w:val="2"/>
            <w:shd w:val="clear" w:color="auto" w:fill="00B0F0"/>
          </w:tcPr>
          <w:p w14:paraId="53CD4923" w14:textId="77777777" w:rsidR="00C16CBF" w:rsidRPr="00647C5B" w:rsidRDefault="00C16CBF" w:rsidP="00B47E85">
            <w:pPr>
              <w:rPr>
                <w:rFonts w:ascii="Arial" w:hAnsi="Arial" w:cs="Arial"/>
                <w:sz w:val="24"/>
                <w:szCs w:val="24"/>
              </w:rPr>
            </w:pPr>
          </w:p>
        </w:tc>
      </w:tr>
      <w:tr w:rsidR="00C16CBF" w:rsidRPr="00647C5B" w14:paraId="0DB9FEB7" w14:textId="77777777" w:rsidTr="00B47E85">
        <w:trPr>
          <w:trHeight w:val="959"/>
        </w:trPr>
        <w:tc>
          <w:tcPr>
            <w:tcW w:w="1445" w:type="dxa"/>
          </w:tcPr>
          <w:p w14:paraId="75D8F9E8"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1FF82541" w14:textId="77777777" w:rsidR="00C16CBF" w:rsidRPr="00647C5B" w:rsidRDefault="00C16CBF" w:rsidP="00B47E85">
            <w:pPr>
              <w:rPr>
                <w:rFonts w:ascii="Arial" w:hAnsi="Arial" w:cs="Arial"/>
                <w:sz w:val="24"/>
                <w:szCs w:val="24"/>
              </w:rPr>
            </w:pPr>
          </w:p>
        </w:tc>
      </w:tr>
      <w:tr w:rsidR="00C16CBF" w:rsidRPr="00647C5B" w14:paraId="2C454B82" w14:textId="77777777" w:rsidTr="00B47E85">
        <w:trPr>
          <w:trHeight w:val="959"/>
        </w:trPr>
        <w:tc>
          <w:tcPr>
            <w:tcW w:w="1445" w:type="dxa"/>
          </w:tcPr>
          <w:p w14:paraId="336D6CA0"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07ED0E2B" w14:textId="77777777" w:rsidR="00C16CBF" w:rsidRPr="00647C5B" w:rsidRDefault="00C16CBF" w:rsidP="00647C5B"/>
        </w:tc>
      </w:tr>
      <w:tr w:rsidR="00C16CBF" w:rsidRPr="00647C5B" w14:paraId="7D96877E" w14:textId="77777777" w:rsidTr="00B47E85">
        <w:trPr>
          <w:trHeight w:val="959"/>
        </w:trPr>
        <w:tc>
          <w:tcPr>
            <w:tcW w:w="1445" w:type="dxa"/>
          </w:tcPr>
          <w:p w14:paraId="796E836E"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1FB4FE8F"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295D3F42" w14:textId="77777777" w:rsidTr="00B47E85">
        <w:trPr>
          <w:trHeight w:val="959"/>
        </w:trPr>
        <w:tc>
          <w:tcPr>
            <w:tcW w:w="1445" w:type="dxa"/>
          </w:tcPr>
          <w:p w14:paraId="12D8DAEC"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245343D0"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0F1FA2BD" w14:textId="77777777" w:rsidTr="00B47E85">
        <w:trPr>
          <w:trHeight w:val="3064"/>
        </w:trPr>
        <w:tc>
          <w:tcPr>
            <w:tcW w:w="9493" w:type="dxa"/>
            <w:gridSpan w:val="2"/>
          </w:tcPr>
          <w:p w14:paraId="79507F65"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20343D47" w14:textId="77777777" w:rsidR="00C16CBF" w:rsidRPr="00647C5B" w:rsidRDefault="00C16CBF" w:rsidP="00B47E85">
            <w:pPr>
              <w:jc w:val="both"/>
              <w:rPr>
                <w:rFonts w:ascii="Arial" w:hAnsi="Arial" w:cs="Arial"/>
                <w:b/>
                <w:bCs/>
                <w:sz w:val="24"/>
                <w:szCs w:val="24"/>
              </w:rPr>
            </w:pPr>
          </w:p>
        </w:tc>
      </w:tr>
    </w:tbl>
    <w:p w14:paraId="4BB2ED3F" w14:textId="77777777" w:rsidR="00C16CBF" w:rsidRPr="00647C5B" w:rsidRDefault="00C16CBF" w:rsidP="00C16CBF">
      <w:pPr>
        <w:rPr>
          <w:rFonts w:ascii="Arial" w:hAnsi="Arial" w:cs="Arial"/>
          <w:b/>
          <w:bCs/>
          <w:sz w:val="24"/>
          <w:szCs w:val="24"/>
        </w:rPr>
      </w:pPr>
    </w:p>
    <w:p w14:paraId="2A4479C2" w14:textId="77777777" w:rsidR="00C16CBF" w:rsidRPr="00647C5B" w:rsidRDefault="00C16CBF" w:rsidP="00C16CBF">
      <w:pPr>
        <w:rPr>
          <w:rFonts w:ascii="Arial" w:hAnsi="Arial" w:cs="Arial"/>
          <w:b/>
          <w:bCs/>
          <w:sz w:val="24"/>
          <w:szCs w:val="24"/>
        </w:rPr>
      </w:pPr>
    </w:p>
    <w:p w14:paraId="1FFFC239" w14:textId="77777777" w:rsidR="00C16CBF" w:rsidRPr="00647C5B" w:rsidRDefault="00C16CBF" w:rsidP="00C16CBF">
      <w:pPr>
        <w:rPr>
          <w:rFonts w:ascii="Arial" w:hAnsi="Arial" w:cs="Arial"/>
          <w:b/>
          <w:bCs/>
          <w:sz w:val="24"/>
          <w:szCs w:val="24"/>
        </w:rPr>
      </w:pPr>
    </w:p>
    <w:p w14:paraId="31CAC7C5" w14:textId="77777777" w:rsidR="00C16CBF" w:rsidRPr="00647C5B" w:rsidRDefault="00C16CBF" w:rsidP="00C16CBF">
      <w:pPr>
        <w:rPr>
          <w:rFonts w:ascii="Arial" w:hAnsi="Arial" w:cs="Arial"/>
          <w:b/>
          <w:bCs/>
          <w:sz w:val="24"/>
          <w:szCs w:val="24"/>
        </w:rPr>
      </w:pPr>
    </w:p>
    <w:p w14:paraId="4B5E99D9" w14:textId="77777777" w:rsidR="00C16CBF" w:rsidRPr="00647C5B" w:rsidRDefault="00C16CBF" w:rsidP="00C16CBF">
      <w:pPr>
        <w:rPr>
          <w:rFonts w:ascii="Arial" w:hAnsi="Arial" w:cs="Arial"/>
          <w:b/>
          <w:bCs/>
          <w:sz w:val="24"/>
          <w:szCs w:val="24"/>
        </w:rPr>
      </w:pPr>
    </w:p>
    <w:p w14:paraId="0740E60A" w14:textId="77777777" w:rsidR="00C16CBF" w:rsidRPr="00647C5B" w:rsidRDefault="00C16CBF" w:rsidP="00C16CBF">
      <w:pPr>
        <w:rPr>
          <w:rFonts w:ascii="Arial" w:hAnsi="Arial" w:cs="Arial"/>
          <w:b/>
          <w:bCs/>
          <w:sz w:val="24"/>
          <w:szCs w:val="24"/>
        </w:rPr>
      </w:pPr>
      <w:r w:rsidRPr="00647C5B">
        <w:rPr>
          <w:rFonts w:ascii="Arial" w:hAnsi="Arial" w:cs="Arial"/>
          <w:b/>
          <w:bCs/>
          <w:sz w:val="24"/>
          <w:szCs w:val="24"/>
        </w:rPr>
        <w:br w:type="page"/>
      </w:r>
    </w:p>
    <w:p w14:paraId="4753590E" w14:textId="77777777" w:rsidR="00C16CBF" w:rsidRPr="00647C5B" w:rsidRDefault="00C16CBF" w:rsidP="00C16CBF">
      <w:pPr>
        <w:rPr>
          <w:rFonts w:ascii="Arial" w:hAnsi="Arial" w:cs="Arial"/>
          <w:b/>
          <w:bCs/>
          <w:sz w:val="24"/>
          <w:szCs w:val="24"/>
        </w:rPr>
      </w:pPr>
    </w:p>
    <w:tbl>
      <w:tblPr>
        <w:tblStyle w:val="TableGrid"/>
        <w:tblW w:w="9493" w:type="dxa"/>
        <w:tblLook w:val="04A0" w:firstRow="1" w:lastRow="0" w:firstColumn="1" w:lastColumn="0" w:noHBand="0" w:noVBand="1"/>
      </w:tblPr>
      <w:tblGrid>
        <w:gridCol w:w="1497"/>
        <w:gridCol w:w="7996"/>
      </w:tblGrid>
      <w:tr w:rsidR="00C16CBF" w:rsidRPr="00647C5B" w14:paraId="19A44A45" w14:textId="77777777" w:rsidTr="00B47E85">
        <w:trPr>
          <w:trHeight w:val="1694"/>
        </w:trPr>
        <w:tc>
          <w:tcPr>
            <w:tcW w:w="9493" w:type="dxa"/>
            <w:gridSpan w:val="2"/>
            <w:shd w:val="clear" w:color="auto" w:fill="00B0F0"/>
          </w:tcPr>
          <w:p w14:paraId="638C54F6" w14:textId="77777777" w:rsidR="00C16CBF" w:rsidRPr="00647C5B" w:rsidRDefault="00C16CBF" w:rsidP="00B47E85">
            <w:pPr>
              <w:rPr>
                <w:rFonts w:ascii="Arial" w:hAnsi="Arial" w:cs="Arial"/>
                <w:sz w:val="24"/>
                <w:szCs w:val="24"/>
              </w:rPr>
            </w:pPr>
          </w:p>
        </w:tc>
      </w:tr>
      <w:tr w:rsidR="00C16CBF" w:rsidRPr="00647C5B" w14:paraId="043DC465" w14:textId="77777777" w:rsidTr="00B47E85">
        <w:trPr>
          <w:trHeight w:val="959"/>
        </w:trPr>
        <w:tc>
          <w:tcPr>
            <w:tcW w:w="1445" w:type="dxa"/>
          </w:tcPr>
          <w:p w14:paraId="4EC1F7EE" w14:textId="77777777" w:rsidR="00C16CBF" w:rsidRPr="00647C5B" w:rsidRDefault="00C16CBF" w:rsidP="00B47E85">
            <w:pPr>
              <w:rPr>
                <w:rFonts w:ascii="Arial" w:hAnsi="Arial" w:cs="Arial"/>
                <w:b/>
                <w:bCs/>
                <w:sz w:val="24"/>
                <w:szCs w:val="24"/>
              </w:rPr>
            </w:pPr>
            <w:r w:rsidRPr="00647C5B">
              <w:rPr>
                <w:rFonts w:ascii="Arial" w:hAnsi="Arial" w:cs="Arial"/>
                <w:b/>
                <w:bCs/>
                <w:sz w:val="24"/>
                <w:szCs w:val="24"/>
              </w:rPr>
              <w:t>Address:</w:t>
            </w:r>
          </w:p>
        </w:tc>
        <w:tc>
          <w:tcPr>
            <w:tcW w:w="8048" w:type="dxa"/>
          </w:tcPr>
          <w:p w14:paraId="02514E84" w14:textId="77777777" w:rsidR="00C16CBF" w:rsidRPr="00647C5B" w:rsidRDefault="00C16CBF" w:rsidP="00B47E85">
            <w:pPr>
              <w:rPr>
                <w:rFonts w:ascii="Arial" w:hAnsi="Arial" w:cs="Arial"/>
                <w:sz w:val="24"/>
                <w:szCs w:val="24"/>
              </w:rPr>
            </w:pPr>
          </w:p>
        </w:tc>
      </w:tr>
      <w:tr w:rsidR="00C16CBF" w:rsidRPr="00647C5B" w14:paraId="423DDBC1" w14:textId="77777777" w:rsidTr="00B47E85">
        <w:trPr>
          <w:trHeight w:val="959"/>
        </w:trPr>
        <w:tc>
          <w:tcPr>
            <w:tcW w:w="1445" w:type="dxa"/>
          </w:tcPr>
          <w:p w14:paraId="50A41123"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Telephone:</w:t>
            </w:r>
          </w:p>
        </w:tc>
        <w:tc>
          <w:tcPr>
            <w:tcW w:w="8048" w:type="dxa"/>
          </w:tcPr>
          <w:p w14:paraId="41325042" w14:textId="77777777" w:rsidR="00C16CBF" w:rsidRPr="00647C5B" w:rsidRDefault="00C16CBF" w:rsidP="00647C5B"/>
        </w:tc>
      </w:tr>
      <w:tr w:rsidR="00C16CBF" w:rsidRPr="00647C5B" w14:paraId="3EE2CE66" w14:textId="77777777" w:rsidTr="00B47E85">
        <w:trPr>
          <w:trHeight w:val="959"/>
        </w:trPr>
        <w:tc>
          <w:tcPr>
            <w:tcW w:w="1445" w:type="dxa"/>
          </w:tcPr>
          <w:p w14:paraId="5A24448B" w14:textId="77777777" w:rsidR="00C16CBF" w:rsidRPr="00647C5B" w:rsidRDefault="00C16CBF" w:rsidP="00B47E85">
            <w:pPr>
              <w:rPr>
                <w:rFonts w:ascii="Arial" w:hAnsi="Arial" w:cs="Arial"/>
                <w:b/>
                <w:bCs/>
                <w:sz w:val="24"/>
                <w:szCs w:val="24"/>
              </w:rPr>
            </w:pPr>
            <w:r w:rsidRPr="00647C5B">
              <w:rPr>
                <w:rFonts w:ascii="Arial" w:hAnsi="Arial" w:cs="Arial"/>
                <w:b/>
                <w:bCs/>
                <w:color w:val="000000"/>
                <w:sz w:val="24"/>
                <w:szCs w:val="24"/>
                <w:shd w:val="clear" w:color="auto" w:fill="FFFFFF"/>
              </w:rPr>
              <w:t>Email:</w:t>
            </w:r>
          </w:p>
        </w:tc>
        <w:tc>
          <w:tcPr>
            <w:tcW w:w="8048" w:type="dxa"/>
          </w:tcPr>
          <w:p w14:paraId="3C6662A3" w14:textId="77777777" w:rsidR="00C16CBF" w:rsidRPr="00647C5B" w:rsidRDefault="00C16CBF" w:rsidP="00B47E85">
            <w:pPr>
              <w:rPr>
                <w:rFonts w:ascii="Arial" w:hAnsi="Arial" w:cs="Arial"/>
                <w:noProof/>
                <w:color w:val="000000"/>
                <w:sz w:val="24"/>
                <w:szCs w:val="24"/>
                <w:shd w:val="clear" w:color="auto" w:fill="FFFFFF"/>
              </w:rPr>
            </w:pPr>
          </w:p>
        </w:tc>
      </w:tr>
      <w:tr w:rsidR="00C16CBF" w:rsidRPr="00647C5B" w14:paraId="41BE8E63" w14:textId="77777777" w:rsidTr="00B47E85">
        <w:trPr>
          <w:trHeight w:val="959"/>
        </w:trPr>
        <w:tc>
          <w:tcPr>
            <w:tcW w:w="1445" w:type="dxa"/>
          </w:tcPr>
          <w:p w14:paraId="1E14E7F6"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Website:</w:t>
            </w:r>
          </w:p>
        </w:tc>
        <w:tc>
          <w:tcPr>
            <w:tcW w:w="8048" w:type="dxa"/>
          </w:tcPr>
          <w:p w14:paraId="23139818" w14:textId="77777777" w:rsidR="00C16CBF" w:rsidRPr="00647C5B" w:rsidRDefault="00C16CBF" w:rsidP="00B47E85">
            <w:pPr>
              <w:rPr>
                <w:rFonts w:ascii="Arial" w:hAnsi="Arial" w:cs="Arial"/>
                <w:color w:val="000000"/>
                <w:sz w:val="24"/>
                <w:szCs w:val="24"/>
                <w:shd w:val="clear" w:color="auto" w:fill="FFFFFF"/>
                <w:lang w:val="ru-RU"/>
              </w:rPr>
            </w:pPr>
          </w:p>
        </w:tc>
      </w:tr>
      <w:tr w:rsidR="00C16CBF" w:rsidRPr="00647C5B" w14:paraId="03ED7C28" w14:textId="77777777" w:rsidTr="00B47E85">
        <w:trPr>
          <w:trHeight w:val="3064"/>
        </w:trPr>
        <w:tc>
          <w:tcPr>
            <w:tcW w:w="9493" w:type="dxa"/>
            <w:gridSpan w:val="2"/>
          </w:tcPr>
          <w:p w14:paraId="4669323F" w14:textId="77777777" w:rsidR="00C16CBF" w:rsidRPr="00647C5B" w:rsidRDefault="00C16CBF" w:rsidP="00B47E85">
            <w:pPr>
              <w:rPr>
                <w:rFonts w:ascii="Arial" w:hAnsi="Arial" w:cs="Arial"/>
                <w:b/>
                <w:bCs/>
                <w:color w:val="000000"/>
                <w:sz w:val="24"/>
                <w:szCs w:val="24"/>
                <w:shd w:val="clear" w:color="auto" w:fill="FFFFFF"/>
              </w:rPr>
            </w:pPr>
            <w:r w:rsidRPr="00647C5B">
              <w:rPr>
                <w:rFonts w:ascii="Arial" w:hAnsi="Arial" w:cs="Arial"/>
                <w:b/>
                <w:bCs/>
                <w:color w:val="000000"/>
                <w:sz w:val="24"/>
                <w:szCs w:val="24"/>
                <w:shd w:val="clear" w:color="auto" w:fill="FFFFFF"/>
              </w:rPr>
              <w:t xml:space="preserve">Description: </w:t>
            </w:r>
          </w:p>
          <w:p w14:paraId="4CB98343" w14:textId="77777777" w:rsidR="00C16CBF" w:rsidRPr="00647C5B" w:rsidRDefault="00C16CBF" w:rsidP="00B47E85">
            <w:pPr>
              <w:jc w:val="both"/>
              <w:rPr>
                <w:rFonts w:ascii="Arial" w:hAnsi="Arial" w:cs="Arial"/>
                <w:b/>
                <w:bCs/>
                <w:sz w:val="24"/>
                <w:szCs w:val="24"/>
              </w:rPr>
            </w:pPr>
          </w:p>
        </w:tc>
      </w:tr>
    </w:tbl>
    <w:p w14:paraId="48C0C3B4" w14:textId="77777777" w:rsidR="00C16CBF" w:rsidRPr="00647C5B" w:rsidRDefault="00C16CBF" w:rsidP="00C16CBF">
      <w:pPr>
        <w:rPr>
          <w:rFonts w:ascii="Arial" w:hAnsi="Arial" w:cs="Arial"/>
          <w:b/>
          <w:bCs/>
          <w:sz w:val="24"/>
          <w:szCs w:val="24"/>
        </w:rPr>
      </w:pPr>
    </w:p>
    <w:p w14:paraId="26209A92" w14:textId="77777777" w:rsidR="00C16CBF" w:rsidRPr="00647C5B" w:rsidRDefault="00C16CBF" w:rsidP="00C16CBF">
      <w:pPr>
        <w:rPr>
          <w:rFonts w:ascii="Arial" w:hAnsi="Arial" w:cs="Arial"/>
          <w:b/>
          <w:bCs/>
          <w:sz w:val="24"/>
          <w:szCs w:val="24"/>
        </w:rPr>
      </w:pPr>
    </w:p>
    <w:p w14:paraId="4BD6A622" w14:textId="77777777" w:rsidR="00C16CBF" w:rsidRPr="00647C5B" w:rsidRDefault="00C16CBF" w:rsidP="00C16CBF">
      <w:pPr>
        <w:rPr>
          <w:rFonts w:ascii="Arial" w:hAnsi="Arial" w:cs="Arial"/>
          <w:b/>
          <w:bCs/>
          <w:sz w:val="24"/>
          <w:szCs w:val="24"/>
        </w:rPr>
      </w:pPr>
    </w:p>
    <w:p w14:paraId="04B0510E" w14:textId="77777777" w:rsidR="00C16CBF" w:rsidRPr="00647C5B" w:rsidRDefault="00C16CBF" w:rsidP="00C16CBF">
      <w:pPr>
        <w:rPr>
          <w:rFonts w:ascii="Arial" w:hAnsi="Arial" w:cs="Arial"/>
          <w:b/>
          <w:bCs/>
          <w:sz w:val="24"/>
          <w:szCs w:val="24"/>
        </w:rPr>
      </w:pPr>
    </w:p>
    <w:p w14:paraId="7B222C5F" w14:textId="77777777" w:rsidR="00C16CBF" w:rsidRPr="00647C5B" w:rsidRDefault="00C16CBF" w:rsidP="00C16CBF">
      <w:pPr>
        <w:rPr>
          <w:rFonts w:ascii="Arial" w:hAnsi="Arial" w:cs="Arial"/>
          <w:b/>
          <w:bCs/>
          <w:sz w:val="24"/>
          <w:szCs w:val="24"/>
        </w:rPr>
      </w:pPr>
    </w:p>
    <w:p w14:paraId="11B9842B" w14:textId="6EB89922" w:rsidR="00603567" w:rsidRPr="00647C5B" w:rsidRDefault="00603567" w:rsidP="00AF792B">
      <w:pPr>
        <w:rPr>
          <w:rFonts w:ascii="Arial" w:hAnsi="Arial" w:cs="Arial"/>
          <w:b/>
          <w:bCs/>
          <w:sz w:val="24"/>
          <w:szCs w:val="24"/>
        </w:rPr>
      </w:pPr>
    </w:p>
    <w:p w14:paraId="3AD79F65" w14:textId="77777777" w:rsidR="00C16CBF" w:rsidRPr="00647C5B" w:rsidRDefault="00C16CBF" w:rsidP="00AF792B">
      <w:pPr>
        <w:rPr>
          <w:rFonts w:ascii="Arial" w:hAnsi="Arial" w:cs="Arial"/>
          <w:b/>
          <w:bCs/>
          <w:sz w:val="24"/>
          <w:szCs w:val="24"/>
        </w:rPr>
      </w:pPr>
    </w:p>
    <w:p w14:paraId="24C80F75" w14:textId="2A05B0B4" w:rsidR="00603567" w:rsidRPr="00647C5B" w:rsidRDefault="00603567" w:rsidP="00AF792B">
      <w:pPr>
        <w:rPr>
          <w:rFonts w:ascii="Arial" w:hAnsi="Arial" w:cs="Arial"/>
          <w:sz w:val="24"/>
          <w:szCs w:val="24"/>
        </w:rPr>
      </w:pPr>
    </w:p>
    <w:p w14:paraId="3758C1E2" w14:textId="6312C26E" w:rsidR="00603567" w:rsidRPr="00647C5B" w:rsidRDefault="00603567" w:rsidP="00AF792B">
      <w:pPr>
        <w:rPr>
          <w:rFonts w:ascii="Arial" w:hAnsi="Arial" w:cs="Arial"/>
          <w:sz w:val="24"/>
          <w:szCs w:val="24"/>
        </w:rPr>
      </w:pPr>
    </w:p>
    <w:p w14:paraId="61B9F32A" w14:textId="5FEE46CC" w:rsidR="00603567" w:rsidRPr="00647C5B" w:rsidRDefault="00647C5B" w:rsidP="00AF792B">
      <w:pPr>
        <w:rPr>
          <w:rFonts w:ascii="Arial" w:hAnsi="Arial" w:cs="Arial"/>
        </w:rPr>
      </w:pPr>
      <w:r w:rsidRPr="00647C5B">
        <w:rPr>
          <w:rFonts w:ascii="Arial" w:hAnsi="Arial" w:cs="Arial"/>
          <w:b/>
          <w:bCs/>
          <w:noProof/>
        </w:rPr>
        <w:lastRenderedPageBreak/>
        <mc:AlternateContent>
          <mc:Choice Requires="wps">
            <w:drawing>
              <wp:anchor distT="0" distB="0" distL="114300" distR="114300" simplePos="0" relativeHeight="251665411" behindDoc="0" locked="0" layoutInCell="1" allowOverlap="1" wp14:anchorId="7C4F8639" wp14:editId="0DE2553E">
                <wp:simplePos x="0" y="0"/>
                <wp:positionH relativeFrom="column">
                  <wp:posOffset>-899160</wp:posOffset>
                </wp:positionH>
                <wp:positionV relativeFrom="paragraph">
                  <wp:posOffset>-922020</wp:posOffset>
                </wp:positionV>
                <wp:extent cx="7806690" cy="10327005"/>
                <wp:effectExtent l="0" t="0" r="3810" b="0"/>
                <wp:wrapNone/>
                <wp:docPr id="4" name="Rectangle 4"/>
                <wp:cNvGraphicFramePr/>
                <a:graphic xmlns:a="http://schemas.openxmlformats.org/drawingml/2006/main">
                  <a:graphicData uri="http://schemas.microsoft.com/office/word/2010/wordprocessingShape">
                    <wps:wsp>
                      <wps:cNvSpPr/>
                      <wps:spPr>
                        <a:xfrm>
                          <a:off x="0" y="0"/>
                          <a:ext cx="7806690" cy="10327005"/>
                        </a:xfrm>
                        <a:prstGeom prst="rect">
                          <a:avLst/>
                        </a:prstGeom>
                        <a:solidFill>
                          <a:srgbClr val="00AEE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90AEBD2" id="Rectangle 4" o:spid="_x0000_s1026" style="position:absolute;margin-left:-70.8pt;margin-top:-72.6pt;width:614.7pt;height:813.15pt;z-index:25166541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t30vmAIAAIcFAAAOAAAAZHJzL2Uyb0RvYy54bWysVE1v2zAMvQ/YfxB0X+1k6VdQpwjaZhhQ&#10;rEXboWdFlmIBsqhJSpzs14+SbLfrih2G5aCIIvlIPpO8uNy3muyE8wpMRSdHJSXCcKiV2VT0+9Pq&#10;0xklPjBTMw1GVPQgPL1cfPxw0dm5mEIDuhaOIIjx885WtAnBzovC80a0zB+BFQaVElzLAopuU9SO&#10;dYje6mJalidFB662DrjwHl+vs5IuEr6Ugoc7Kb0IRFcUcwvpdOlcx7NYXLD5xjHbKN6nwf4hi5Yp&#10;g0FHqGsWGNk69QdUq7gDDzIccWgLkFJxkWrAaiblm2oeG2ZFqgXJ8Xakyf8/WP5td++Iqis6o8Sw&#10;Fj/RA5LGzEYLMov0dNbP0erR3rte8niNte6la+M/VkH2idLDSKnYB8Lx8fSsPDk5R+Y56ibl5+lp&#10;WR5H2OLF3zofvghoSbxU1GH8xCXb3fqQTQeTGM6DVvVKaZ0Et1lfaUd2LH7gcnlzs+rRfzPTJhob&#10;iG4ZMb4UsbZcTbqFgxbRTpsHIZEUzH+aMkntKMY4jHNhwiSrGlaLHP64xN8QPTZw9EiVJsCILDH+&#10;iN0DDJYZZMDOWfb20VWkbh6dy78llp1HjxQZTBidW2XAvQegsao+crYfSMrURJbWUB+wZRzkWfKW&#10;rxR+t1vmwz1zODz4sXEhhDs8pIauotDfKGnA/XzvPdpjT6OWkg6HsaL+x5Y5QYn+arDbzyezWZze&#10;JMyOT6couNea9WuN2bZXgO0wwdVjebpG+6CHq3TQPuPeWMaoqGKGY+yK8uAG4SrkJYGbh4vlMpnh&#10;xFoWbs2j5RE8shr78mn/zJztmzdg43+DYXDZ/E0PZ9voaWC5DSBVavAXXnu+cdpT4/SbKa6T13Ky&#10;etmfi18AAAD//wMAUEsDBBQABgAIAAAAIQAr8tel4wAAAA8BAAAPAAAAZHJzL2Rvd25yZXYueG1s&#10;TI/BbsIwEETvlfoP1lbqpQLHCGgU4iBUqQfEoSpwaG8mNklUex3ZBtJ+fZde6G1G+zQ7Uy4HZ9nZ&#10;hNh5lCDGGTCDtdcdNhL2u9dRDiwmhVpZj0bCt4mwrO7vSlVof8F3c96mhlEIxkJJaFPqC85j3Rqn&#10;4tj3Bul29MGpRDY0XAd1oXBn+STL5typDulDq3rz0pr6a3tyEmYUHJ7c5me3X6/fNh8YP1c2l/Lx&#10;YVgtgCUzpBsM1/pUHSrqdPAn1JFZCSMxFXNi/9RsAuzKZPkz7TmQmuZCAK9K/n9H9QsAAP//AwBQ&#10;SwECLQAUAAYACAAAACEAtoM4kv4AAADhAQAAEwAAAAAAAAAAAAAAAAAAAAAAW0NvbnRlbnRfVHlw&#10;ZXNdLnhtbFBLAQItABQABgAIAAAAIQA4/SH/1gAAAJQBAAALAAAAAAAAAAAAAAAAAC8BAABfcmVs&#10;cy8ucmVsc1BLAQItABQABgAIAAAAIQCHt30vmAIAAIcFAAAOAAAAAAAAAAAAAAAAAC4CAABkcnMv&#10;ZTJvRG9jLnhtbFBLAQItABQABgAIAAAAIQAr8tel4wAAAA8BAAAPAAAAAAAAAAAAAAAAAPIEAABk&#10;cnMvZG93bnJldi54bWxQSwUGAAAAAAQABADzAAAAAgYAAAAA&#10;" fillcolor="#00aeef" stroked="f" strokeweight="1pt"/>
            </w:pict>
          </mc:Fallback>
        </mc:AlternateContent>
      </w:r>
    </w:p>
    <w:p w14:paraId="1BE94A3A" w14:textId="577FE12C" w:rsidR="00603567" w:rsidRPr="00647C5B" w:rsidRDefault="00603567" w:rsidP="00AF792B">
      <w:pPr>
        <w:rPr>
          <w:rFonts w:ascii="Arial" w:hAnsi="Arial" w:cs="Arial"/>
        </w:rPr>
      </w:pPr>
    </w:p>
    <w:sectPr w:rsidR="00603567" w:rsidRPr="00647C5B" w:rsidSect="001517EF">
      <w:headerReference w:type="even" r:id="rId34"/>
      <w:headerReference w:type="default" r:id="rId35"/>
      <w:footerReference w:type="even" r:id="rId36"/>
      <w:footerReference w:type="default" r:id="rId37"/>
      <w:headerReference w:type="first" r:id="rId38"/>
      <w:footerReference w:type="first" r:id="rId39"/>
      <w:pgSz w:w="12240" w:h="15840"/>
      <w:pgMar w:top="1440" w:right="1440" w:bottom="90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7E4D305" w14:textId="77777777" w:rsidR="00AE53B9" w:rsidRDefault="00AE53B9" w:rsidP="002E21F3">
      <w:pPr>
        <w:spacing w:after="0" w:line="240" w:lineRule="auto"/>
      </w:pPr>
      <w:r>
        <w:separator/>
      </w:r>
    </w:p>
  </w:endnote>
  <w:endnote w:type="continuationSeparator" w:id="0">
    <w:p w14:paraId="52E142D7" w14:textId="77777777" w:rsidR="00AE53B9" w:rsidRDefault="00AE53B9" w:rsidP="002E21F3">
      <w:pPr>
        <w:spacing w:after="0" w:line="240" w:lineRule="auto"/>
      </w:pPr>
      <w:r>
        <w:continuationSeparator/>
      </w:r>
    </w:p>
  </w:endnote>
  <w:endnote w:type="continuationNotice" w:id="1">
    <w:p w14:paraId="4C1FC3DB" w14:textId="77777777" w:rsidR="00AE53B9" w:rsidRDefault="00AE53B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1907647417"/>
      <w:docPartObj>
        <w:docPartGallery w:val="Page Numbers (Bottom of Page)"/>
        <w:docPartUnique/>
      </w:docPartObj>
    </w:sdtPr>
    <w:sdtEndPr>
      <w:rPr>
        <w:rStyle w:val="PageNumber"/>
      </w:rPr>
    </w:sdtEndPr>
    <w:sdtContent>
      <w:p w14:paraId="70F21F3A" w14:textId="77777777" w:rsidR="000C010A" w:rsidRDefault="000C010A" w:rsidP="00901848">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13A4E7FD" w14:textId="77777777" w:rsidR="000C010A" w:rsidRDefault="000C010A" w:rsidP="0097187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Fonts w:ascii="Arial" w:hAnsi="Arial" w:cs="Arial"/>
      </w:rPr>
      <w:id w:val="535626860"/>
      <w:docPartObj>
        <w:docPartGallery w:val="Page Numbers (Bottom of Page)"/>
        <w:docPartUnique/>
      </w:docPartObj>
    </w:sdtPr>
    <w:sdtEndPr>
      <w:rPr>
        <w:rStyle w:val="PageNumber"/>
      </w:rPr>
    </w:sdtEndPr>
    <w:sdtContent>
      <w:p w14:paraId="03D10FA4" w14:textId="77777777" w:rsidR="000C010A" w:rsidRPr="00AB5634" w:rsidRDefault="000C010A" w:rsidP="00901848">
        <w:pPr>
          <w:pStyle w:val="Footer"/>
          <w:framePr w:wrap="none" w:vAnchor="text" w:hAnchor="margin" w:xAlign="right" w:y="1"/>
          <w:rPr>
            <w:rStyle w:val="PageNumber"/>
            <w:rFonts w:ascii="Arial" w:hAnsi="Arial" w:cs="Arial"/>
          </w:rPr>
        </w:pPr>
        <w:r w:rsidRPr="00AB5634">
          <w:rPr>
            <w:rStyle w:val="PageNumber"/>
            <w:rFonts w:ascii="Arial" w:hAnsi="Arial" w:cs="Arial"/>
          </w:rPr>
          <w:fldChar w:fldCharType="begin"/>
        </w:r>
        <w:r w:rsidRPr="00AB5634">
          <w:rPr>
            <w:rStyle w:val="PageNumber"/>
            <w:rFonts w:ascii="Arial" w:hAnsi="Arial" w:cs="Arial"/>
          </w:rPr>
          <w:instrText xml:space="preserve"> PAGE </w:instrText>
        </w:r>
        <w:r w:rsidRPr="00AB5634">
          <w:rPr>
            <w:rStyle w:val="PageNumber"/>
            <w:rFonts w:ascii="Arial" w:hAnsi="Arial" w:cs="Arial"/>
          </w:rPr>
          <w:fldChar w:fldCharType="separate"/>
        </w:r>
        <w:r w:rsidRPr="00AB5634">
          <w:rPr>
            <w:rStyle w:val="PageNumber"/>
            <w:rFonts w:ascii="Arial" w:hAnsi="Arial" w:cs="Arial"/>
            <w:noProof/>
          </w:rPr>
          <w:t>19</w:t>
        </w:r>
        <w:r w:rsidRPr="00AB5634">
          <w:rPr>
            <w:rStyle w:val="PageNumber"/>
            <w:rFonts w:ascii="Arial" w:hAnsi="Arial" w:cs="Arial"/>
          </w:rPr>
          <w:fldChar w:fldCharType="end"/>
        </w:r>
      </w:p>
    </w:sdtContent>
  </w:sdt>
  <w:p w14:paraId="0651B99C" w14:textId="18AD4E67" w:rsidR="000C010A" w:rsidRPr="00240B4B" w:rsidRDefault="000C010A" w:rsidP="00971871">
    <w:pPr>
      <w:pStyle w:val="Footer"/>
      <w:ind w:right="360"/>
      <w:rPr>
        <w:rFonts w:ascii="Arial" w:hAnsi="Arial" w:cs="Arial"/>
        <w:b/>
        <w:bCs/>
        <w:color w:val="00AEEF"/>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736322991"/>
      <w:docPartObj>
        <w:docPartGallery w:val="Page Numbers (Bottom of Page)"/>
        <w:docPartUnique/>
      </w:docPartObj>
    </w:sdtPr>
    <w:sdtEndPr>
      <w:rPr>
        <w:rStyle w:val="PageNumber"/>
      </w:rPr>
    </w:sdtEndPr>
    <w:sdtContent>
      <w:p w14:paraId="4F30FC78" w14:textId="6373BC60" w:rsidR="002E21F3" w:rsidRDefault="002E21F3" w:rsidP="00B571D3">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A41F3C0" w14:textId="77777777" w:rsidR="002E21F3" w:rsidRDefault="002E21F3" w:rsidP="002E21F3">
    <w:pPr>
      <w:pStyle w:val="Footer"/>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874695442"/>
      <w:docPartObj>
        <w:docPartGallery w:val="Page Numbers (Bottom of Page)"/>
        <w:docPartUnique/>
      </w:docPartObj>
    </w:sdtPr>
    <w:sdtEndPr>
      <w:rPr>
        <w:rStyle w:val="PageNumber"/>
      </w:rPr>
    </w:sdtEndPr>
    <w:sdtContent>
      <w:p w14:paraId="0391AE7F" w14:textId="09C1E931" w:rsidR="002E21F3" w:rsidRDefault="002E21F3" w:rsidP="00B571D3">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6F78ACFF" w14:textId="77777777" w:rsidR="002E21F3" w:rsidRDefault="002E21F3" w:rsidP="002E21F3">
    <w:pPr>
      <w:pStyle w:val="Footer"/>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590781324"/>
      <w:docPartObj>
        <w:docPartGallery w:val="Page Numbers (Bottom of Page)"/>
        <w:docPartUnique/>
      </w:docPartObj>
    </w:sdtPr>
    <w:sdtEndPr>
      <w:rPr>
        <w:noProof/>
      </w:rPr>
    </w:sdtEndPr>
    <w:sdtContent>
      <w:p w14:paraId="192BCC61" w14:textId="4ECB756F" w:rsidR="0016054E" w:rsidRDefault="0016054E">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26405A85" w14:textId="77777777" w:rsidR="00396D60" w:rsidRDefault="00396D6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C365CED" w14:textId="77777777" w:rsidR="00AE53B9" w:rsidRDefault="00AE53B9" w:rsidP="002E21F3">
      <w:pPr>
        <w:spacing w:after="0" w:line="240" w:lineRule="auto"/>
      </w:pPr>
      <w:r>
        <w:separator/>
      </w:r>
    </w:p>
  </w:footnote>
  <w:footnote w:type="continuationSeparator" w:id="0">
    <w:p w14:paraId="144AC376" w14:textId="77777777" w:rsidR="00AE53B9" w:rsidRDefault="00AE53B9" w:rsidP="002E21F3">
      <w:pPr>
        <w:spacing w:after="0" w:line="240" w:lineRule="auto"/>
      </w:pPr>
      <w:r>
        <w:continuationSeparator/>
      </w:r>
    </w:p>
  </w:footnote>
  <w:footnote w:type="continuationNotice" w:id="1">
    <w:p w14:paraId="14F23B4D" w14:textId="77777777" w:rsidR="00AE53B9" w:rsidRDefault="00AE53B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277C86" w14:textId="5D7FE22E" w:rsidR="000C010A" w:rsidRDefault="000C010A">
    <w:pPr>
      <w:pStyle w:val="Header"/>
    </w:pPr>
    <w:r>
      <w:rPr>
        <w:noProof/>
      </w:rPr>
      <w:drawing>
        <wp:inline distT="0" distB="0" distL="0" distR="0" wp14:anchorId="1FC312B0" wp14:editId="19B0B505">
          <wp:extent cx="5937152" cy="231775"/>
          <wp:effectExtent l="0" t="38100" r="45085" b="53975"/>
          <wp:docPr id="24" name="Diagram 2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 r:lo="rId2" r:qs="rId3" r:cs="rId4"/>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8E42FF" w14:textId="0DD7F777" w:rsidR="00396D60" w:rsidRDefault="00396D6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D6EEBF" w14:textId="313D3A6B" w:rsidR="00396D60" w:rsidRDefault="00396D6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125296" w14:textId="74EB9C4C" w:rsidR="00396D60" w:rsidRDefault="00396D6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5816877"/>
    <w:multiLevelType w:val="hybridMultilevel"/>
    <w:tmpl w:val="67EE6E96"/>
    <w:lvl w:ilvl="0" w:tplc="04190001">
      <w:start w:val="1"/>
      <w:numFmt w:val="bullet"/>
      <w:lvlText w:val=""/>
      <w:lvlJc w:val="left"/>
      <w:pPr>
        <w:ind w:left="720" w:hanging="360"/>
      </w:pPr>
      <w:rPr>
        <w:rFonts w:ascii="Symbol" w:hAnsi="Symbol"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 w15:restartNumberingAfterBreak="0">
    <w:nsid w:val="20B036BF"/>
    <w:multiLevelType w:val="multilevel"/>
    <w:tmpl w:val="16A8A6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3A3F30C3"/>
    <w:multiLevelType w:val="multilevel"/>
    <w:tmpl w:val="C0502E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57A80BE6"/>
    <w:multiLevelType w:val="multilevel"/>
    <w:tmpl w:val="4A0069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5F602A81"/>
    <w:multiLevelType w:val="multilevel"/>
    <w:tmpl w:val="AAC6F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6A06401C"/>
    <w:multiLevelType w:val="multilevel"/>
    <w:tmpl w:val="430C97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7618469A"/>
    <w:multiLevelType w:val="multilevel"/>
    <w:tmpl w:val="67B403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7B746070"/>
    <w:multiLevelType w:val="multilevel"/>
    <w:tmpl w:val="F080E6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6"/>
  </w:num>
  <w:num w:numId="2">
    <w:abstractNumId w:val="7"/>
  </w:num>
  <w:num w:numId="3">
    <w:abstractNumId w:val="2"/>
  </w:num>
  <w:num w:numId="4">
    <w:abstractNumId w:val="1"/>
  </w:num>
  <w:num w:numId="5">
    <w:abstractNumId w:val="3"/>
  </w:num>
  <w:num w:numId="6">
    <w:abstractNumId w:val="5"/>
  </w:num>
  <w:num w:numId="7">
    <w:abstractNumId w:val="4"/>
  </w:num>
  <w:num w:numId="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34825"/>
    <w:rsid w:val="00022133"/>
    <w:rsid w:val="0002372E"/>
    <w:rsid w:val="000274CB"/>
    <w:rsid w:val="00034135"/>
    <w:rsid w:val="00044DE0"/>
    <w:rsid w:val="00064751"/>
    <w:rsid w:val="00076230"/>
    <w:rsid w:val="000932AF"/>
    <w:rsid w:val="000C010A"/>
    <w:rsid w:val="000D077D"/>
    <w:rsid w:val="000F3C6B"/>
    <w:rsid w:val="000F4F29"/>
    <w:rsid w:val="00102A9B"/>
    <w:rsid w:val="001111BB"/>
    <w:rsid w:val="00113906"/>
    <w:rsid w:val="00115072"/>
    <w:rsid w:val="0012097B"/>
    <w:rsid w:val="00137DC0"/>
    <w:rsid w:val="001517EF"/>
    <w:rsid w:val="0015757C"/>
    <w:rsid w:val="0016054E"/>
    <w:rsid w:val="001757B0"/>
    <w:rsid w:val="00180CCB"/>
    <w:rsid w:val="001A4990"/>
    <w:rsid w:val="001B5258"/>
    <w:rsid w:val="001C6F9F"/>
    <w:rsid w:val="001D4274"/>
    <w:rsid w:val="001E3717"/>
    <w:rsid w:val="001F3A70"/>
    <w:rsid w:val="00237BA7"/>
    <w:rsid w:val="00246AC2"/>
    <w:rsid w:val="0025141F"/>
    <w:rsid w:val="00251F45"/>
    <w:rsid w:val="0026085A"/>
    <w:rsid w:val="00262DE0"/>
    <w:rsid w:val="002770B6"/>
    <w:rsid w:val="002D388C"/>
    <w:rsid w:val="002E21F3"/>
    <w:rsid w:val="002E42D7"/>
    <w:rsid w:val="00322EB0"/>
    <w:rsid w:val="003407F6"/>
    <w:rsid w:val="00351268"/>
    <w:rsid w:val="0038232D"/>
    <w:rsid w:val="00396D60"/>
    <w:rsid w:val="003A1567"/>
    <w:rsid w:val="003C3720"/>
    <w:rsid w:val="003D6D94"/>
    <w:rsid w:val="00416B7D"/>
    <w:rsid w:val="00427CCA"/>
    <w:rsid w:val="00450517"/>
    <w:rsid w:val="00456CDC"/>
    <w:rsid w:val="00473645"/>
    <w:rsid w:val="00476C45"/>
    <w:rsid w:val="00480A7A"/>
    <w:rsid w:val="004875FC"/>
    <w:rsid w:val="004B7251"/>
    <w:rsid w:val="004D6A5D"/>
    <w:rsid w:val="005041B9"/>
    <w:rsid w:val="005052B3"/>
    <w:rsid w:val="00507065"/>
    <w:rsid w:val="00515730"/>
    <w:rsid w:val="00573354"/>
    <w:rsid w:val="005A1B42"/>
    <w:rsid w:val="005D4C8D"/>
    <w:rsid w:val="00603567"/>
    <w:rsid w:val="00643B9B"/>
    <w:rsid w:val="00647C5B"/>
    <w:rsid w:val="00681097"/>
    <w:rsid w:val="0068119F"/>
    <w:rsid w:val="006830F2"/>
    <w:rsid w:val="006955E7"/>
    <w:rsid w:val="006D7119"/>
    <w:rsid w:val="006F571C"/>
    <w:rsid w:val="00704C2D"/>
    <w:rsid w:val="00734825"/>
    <w:rsid w:val="00751361"/>
    <w:rsid w:val="00752E55"/>
    <w:rsid w:val="007977BD"/>
    <w:rsid w:val="007A7D12"/>
    <w:rsid w:val="007B0D2B"/>
    <w:rsid w:val="007C3BD0"/>
    <w:rsid w:val="007E32A7"/>
    <w:rsid w:val="00807189"/>
    <w:rsid w:val="0081325F"/>
    <w:rsid w:val="00817A73"/>
    <w:rsid w:val="00826D30"/>
    <w:rsid w:val="008272B8"/>
    <w:rsid w:val="00841AE1"/>
    <w:rsid w:val="0085359A"/>
    <w:rsid w:val="00860AC4"/>
    <w:rsid w:val="00891643"/>
    <w:rsid w:val="008A00D9"/>
    <w:rsid w:val="008B3AE3"/>
    <w:rsid w:val="00904896"/>
    <w:rsid w:val="00914CEF"/>
    <w:rsid w:val="009216AF"/>
    <w:rsid w:val="009230FE"/>
    <w:rsid w:val="00930AFF"/>
    <w:rsid w:val="00936C14"/>
    <w:rsid w:val="00941C86"/>
    <w:rsid w:val="00952806"/>
    <w:rsid w:val="00986F65"/>
    <w:rsid w:val="009A168B"/>
    <w:rsid w:val="009A2852"/>
    <w:rsid w:val="009A624C"/>
    <w:rsid w:val="009C4126"/>
    <w:rsid w:val="009C7718"/>
    <w:rsid w:val="009E4D49"/>
    <w:rsid w:val="009F6FBA"/>
    <w:rsid w:val="009F7738"/>
    <w:rsid w:val="00A05927"/>
    <w:rsid w:val="00A11F39"/>
    <w:rsid w:val="00A30F71"/>
    <w:rsid w:val="00A56174"/>
    <w:rsid w:val="00AA7BCB"/>
    <w:rsid w:val="00AB5634"/>
    <w:rsid w:val="00AC7D85"/>
    <w:rsid w:val="00AE168D"/>
    <w:rsid w:val="00AE53B9"/>
    <w:rsid w:val="00AF529E"/>
    <w:rsid w:val="00AF792B"/>
    <w:rsid w:val="00B06B60"/>
    <w:rsid w:val="00B27644"/>
    <w:rsid w:val="00B4537E"/>
    <w:rsid w:val="00B52F34"/>
    <w:rsid w:val="00B571D3"/>
    <w:rsid w:val="00B679E9"/>
    <w:rsid w:val="00B920EC"/>
    <w:rsid w:val="00BA7916"/>
    <w:rsid w:val="00BB3167"/>
    <w:rsid w:val="00BC1F61"/>
    <w:rsid w:val="00BD17A7"/>
    <w:rsid w:val="00BE7EE1"/>
    <w:rsid w:val="00C01915"/>
    <w:rsid w:val="00C11283"/>
    <w:rsid w:val="00C16CBF"/>
    <w:rsid w:val="00C55580"/>
    <w:rsid w:val="00C72F1A"/>
    <w:rsid w:val="00C96A17"/>
    <w:rsid w:val="00C96BCD"/>
    <w:rsid w:val="00CF0363"/>
    <w:rsid w:val="00CF2C7B"/>
    <w:rsid w:val="00CF3F77"/>
    <w:rsid w:val="00D164DC"/>
    <w:rsid w:val="00D23486"/>
    <w:rsid w:val="00D30D8B"/>
    <w:rsid w:val="00D53D86"/>
    <w:rsid w:val="00D57FC3"/>
    <w:rsid w:val="00D814BD"/>
    <w:rsid w:val="00D866C8"/>
    <w:rsid w:val="00DA5182"/>
    <w:rsid w:val="00DC0CB5"/>
    <w:rsid w:val="00DC1C7C"/>
    <w:rsid w:val="00DF40BF"/>
    <w:rsid w:val="00E12563"/>
    <w:rsid w:val="00E12C3C"/>
    <w:rsid w:val="00E32105"/>
    <w:rsid w:val="00E52982"/>
    <w:rsid w:val="00E632E4"/>
    <w:rsid w:val="00E7417B"/>
    <w:rsid w:val="00E77629"/>
    <w:rsid w:val="00EA1960"/>
    <w:rsid w:val="00EA5669"/>
    <w:rsid w:val="00EB79A1"/>
    <w:rsid w:val="00ED762B"/>
    <w:rsid w:val="00EF138B"/>
    <w:rsid w:val="00EF28E7"/>
    <w:rsid w:val="00EF65B2"/>
    <w:rsid w:val="00F035EC"/>
    <w:rsid w:val="00F31BFC"/>
    <w:rsid w:val="00F4662D"/>
    <w:rsid w:val="00F628CF"/>
    <w:rsid w:val="00F66CCE"/>
    <w:rsid w:val="00F90C64"/>
    <w:rsid w:val="00FA319A"/>
    <w:rsid w:val="00FB4A1D"/>
    <w:rsid w:val="00FB654B"/>
    <w:rsid w:val="00FB7860"/>
    <w:rsid w:val="08E39B2C"/>
    <w:rsid w:val="0F1B3440"/>
    <w:rsid w:val="1C89C91E"/>
    <w:rsid w:val="20367973"/>
    <w:rsid w:val="2C3648AB"/>
    <w:rsid w:val="2DD2190C"/>
    <w:rsid w:val="414A7D3A"/>
    <w:rsid w:val="4396488F"/>
    <w:rsid w:val="4C985348"/>
    <w:rsid w:val="4D2D0180"/>
    <w:rsid w:val="56BFC689"/>
    <w:rsid w:val="5898A32E"/>
    <w:rsid w:val="6079B48A"/>
    <w:rsid w:val="63015A58"/>
    <w:rsid w:val="7F88EC0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60548ECF"/>
  <w15:chartTrackingRefBased/>
  <w15:docId w15:val="{24897477-82A6-2240-A38E-5509F9A791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16CBF"/>
  </w:style>
  <w:style w:type="paragraph" w:styleId="Heading1">
    <w:name w:val="heading 1"/>
    <w:basedOn w:val="Normal"/>
    <w:next w:val="Normal"/>
    <w:link w:val="Heading1Char"/>
    <w:uiPriority w:val="9"/>
    <w:qFormat/>
    <w:rsid w:val="00B27644"/>
    <w:pPr>
      <w:keepNext/>
      <w:keepLines/>
      <w:pBdr>
        <w:top w:val="single" w:sz="24" w:space="1" w:color="42AFF0"/>
        <w:left w:val="single" w:sz="24" w:space="4" w:color="42AFF0"/>
        <w:bottom w:val="single" w:sz="24" w:space="1" w:color="42AFF0"/>
        <w:right w:val="single" w:sz="24" w:space="4" w:color="42AFF0"/>
      </w:pBdr>
      <w:shd w:val="clear" w:color="auto" w:fill="42AFF0"/>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autoRedefine/>
    <w:uiPriority w:val="9"/>
    <w:unhideWhenUsed/>
    <w:qFormat/>
    <w:rsid w:val="00AB5634"/>
    <w:pPr>
      <w:keepNext/>
      <w:keepLines/>
      <w:framePr w:wrap="around" w:vAnchor="text" w:hAnchor="page" w:x="1460" w:y="335"/>
      <w:pBdr>
        <w:left w:val="single" w:sz="4" w:space="4" w:color="4472C4" w:themeColor="accent1"/>
      </w:pBdr>
      <w:spacing w:before="40" w:after="0"/>
      <w:outlineLvl w:val="1"/>
    </w:pPr>
    <w:rPr>
      <w:rFonts w:ascii="Arial" w:eastAsiaTheme="majorEastAsia" w:hAnsi="Arial" w:cs="Arial"/>
      <w:sz w:val="26"/>
      <w:szCs w:val="26"/>
    </w:rPr>
  </w:style>
  <w:style w:type="paragraph" w:styleId="Heading3">
    <w:name w:val="heading 3"/>
    <w:basedOn w:val="Normal"/>
    <w:next w:val="Normal"/>
    <w:link w:val="Heading3Char"/>
    <w:uiPriority w:val="9"/>
    <w:unhideWhenUsed/>
    <w:qFormat/>
    <w:rsid w:val="00022133"/>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semiHidden/>
    <w:unhideWhenUsed/>
    <w:qFormat/>
    <w:rsid w:val="00CF0363"/>
    <w:pPr>
      <w:keepNext/>
      <w:keepLines/>
      <w:spacing w:before="40" w:after="0"/>
      <w:outlineLvl w:val="3"/>
    </w:pPr>
    <w:rPr>
      <w:rFonts w:asciiTheme="majorHAnsi" w:eastAsiaTheme="majorEastAsia" w:hAnsiTheme="majorHAnsi" w:cstheme="majorBidi"/>
      <w:i/>
      <w:iCs/>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348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0F3C6B"/>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F3C6B"/>
    <w:rPr>
      <w:rFonts w:ascii="Segoe UI" w:hAnsi="Segoe UI" w:cs="Segoe UI"/>
      <w:sz w:val="18"/>
      <w:szCs w:val="18"/>
    </w:rPr>
  </w:style>
  <w:style w:type="character" w:customStyle="1" w:styleId="Heading1Char">
    <w:name w:val="Heading 1 Char"/>
    <w:basedOn w:val="DefaultParagraphFont"/>
    <w:link w:val="Heading1"/>
    <w:uiPriority w:val="9"/>
    <w:rsid w:val="00B27644"/>
    <w:rPr>
      <w:rFonts w:asciiTheme="majorHAnsi" w:eastAsiaTheme="majorEastAsia" w:hAnsiTheme="majorHAnsi" w:cstheme="majorBidi"/>
      <w:color w:val="2F5496" w:themeColor="accent1" w:themeShade="BF"/>
      <w:sz w:val="32"/>
      <w:szCs w:val="32"/>
      <w:shd w:val="clear" w:color="auto" w:fill="42AFF0"/>
    </w:rPr>
  </w:style>
  <w:style w:type="paragraph" w:styleId="Title">
    <w:name w:val="Title"/>
    <w:basedOn w:val="Normal"/>
    <w:next w:val="Normal"/>
    <w:link w:val="TitleChar"/>
    <w:uiPriority w:val="10"/>
    <w:qFormat/>
    <w:rsid w:val="00416B7D"/>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416B7D"/>
    <w:rPr>
      <w:rFonts w:asciiTheme="majorHAnsi" w:eastAsiaTheme="majorEastAsia" w:hAnsiTheme="majorHAnsi" w:cstheme="majorBidi"/>
      <w:spacing w:val="-10"/>
      <w:kern w:val="28"/>
      <w:sz w:val="56"/>
      <w:szCs w:val="56"/>
    </w:rPr>
  </w:style>
  <w:style w:type="paragraph" w:styleId="TOCHeading">
    <w:name w:val="TOC Heading"/>
    <w:basedOn w:val="Heading1"/>
    <w:next w:val="Normal"/>
    <w:uiPriority w:val="39"/>
    <w:unhideWhenUsed/>
    <w:qFormat/>
    <w:rsid w:val="00416B7D"/>
    <w:pPr>
      <w:outlineLvl w:val="9"/>
    </w:pPr>
  </w:style>
  <w:style w:type="paragraph" w:styleId="TOC1">
    <w:name w:val="toc 1"/>
    <w:basedOn w:val="Normal"/>
    <w:next w:val="Normal"/>
    <w:autoRedefine/>
    <w:uiPriority w:val="39"/>
    <w:unhideWhenUsed/>
    <w:rsid w:val="00416B7D"/>
    <w:pPr>
      <w:spacing w:after="100"/>
    </w:pPr>
  </w:style>
  <w:style w:type="character" w:styleId="Hyperlink">
    <w:name w:val="Hyperlink"/>
    <w:basedOn w:val="DefaultParagraphFont"/>
    <w:uiPriority w:val="99"/>
    <w:unhideWhenUsed/>
    <w:rsid w:val="00416B7D"/>
    <w:rPr>
      <w:color w:val="0563C1" w:themeColor="hyperlink"/>
      <w:u w:val="single"/>
    </w:rPr>
  </w:style>
  <w:style w:type="paragraph" w:customStyle="1" w:styleId="mhd">
    <w:name w:val="mhd"/>
    <w:basedOn w:val="Normal"/>
    <w:rsid w:val="006830F2"/>
    <w:pPr>
      <w:spacing w:before="100" w:beforeAutospacing="1" w:after="100" w:afterAutospacing="1" w:line="240" w:lineRule="auto"/>
    </w:pPr>
    <w:rPr>
      <w:rFonts w:ascii="Times New Roman" w:eastAsia="Times New Roman" w:hAnsi="Times New Roman" w:cs="Times New Roman"/>
      <w:sz w:val="24"/>
      <w:szCs w:val="24"/>
    </w:rPr>
  </w:style>
  <w:style w:type="character" w:styleId="UnresolvedMention">
    <w:name w:val="Unresolved Mention"/>
    <w:basedOn w:val="DefaultParagraphFont"/>
    <w:uiPriority w:val="99"/>
    <w:semiHidden/>
    <w:unhideWhenUsed/>
    <w:rsid w:val="00AE168D"/>
    <w:rPr>
      <w:color w:val="605E5C"/>
      <w:shd w:val="clear" w:color="auto" w:fill="E1DFDD"/>
    </w:rPr>
  </w:style>
  <w:style w:type="character" w:customStyle="1" w:styleId="grkhzd">
    <w:name w:val="grkhzd"/>
    <w:basedOn w:val="DefaultParagraphFont"/>
    <w:rsid w:val="009F7738"/>
  </w:style>
  <w:style w:type="character" w:customStyle="1" w:styleId="lrzxr">
    <w:name w:val="lrzxr"/>
    <w:basedOn w:val="DefaultParagraphFont"/>
    <w:rsid w:val="009F7738"/>
  </w:style>
  <w:style w:type="character" w:customStyle="1" w:styleId="d2edcug0">
    <w:name w:val="d2edcug0"/>
    <w:basedOn w:val="DefaultParagraphFont"/>
    <w:rsid w:val="0025141F"/>
  </w:style>
  <w:style w:type="paragraph" w:styleId="HTMLPreformatted">
    <w:name w:val="HTML Preformatted"/>
    <w:basedOn w:val="Normal"/>
    <w:link w:val="HTMLPreformattedChar"/>
    <w:uiPriority w:val="99"/>
    <w:unhideWhenUsed/>
    <w:rsid w:val="0002213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rPr>
  </w:style>
  <w:style w:type="character" w:customStyle="1" w:styleId="HTMLPreformattedChar">
    <w:name w:val="HTML Preformatted Char"/>
    <w:basedOn w:val="DefaultParagraphFont"/>
    <w:link w:val="HTMLPreformatted"/>
    <w:uiPriority w:val="99"/>
    <w:rsid w:val="00022133"/>
    <w:rPr>
      <w:rFonts w:ascii="Courier New" w:eastAsia="Times New Roman" w:hAnsi="Courier New" w:cs="Courier New"/>
      <w:sz w:val="20"/>
      <w:szCs w:val="20"/>
    </w:rPr>
  </w:style>
  <w:style w:type="character" w:customStyle="1" w:styleId="y2iqfc">
    <w:name w:val="y2iqfc"/>
    <w:basedOn w:val="DefaultParagraphFont"/>
    <w:rsid w:val="00022133"/>
  </w:style>
  <w:style w:type="character" w:customStyle="1" w:styleId="Heading3Char">
    <w:name w:val="Heading 3 Char"/>
    <w:basedOn w:val="DefaultParagraphFont"/>
    <w:link w:val="Heading3"/>
    <w:uiPriority w:val="9"/>
    <w:rsid w:val="00022133"/>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unhideWhenUsed/>
    <w:rsid w:val="00DC0CB5"/>
    <w:pPr>
      <w:spacing w:after="100"/>
      <w:ind w:left="440"/>
    </w:pPr>
  </w:style>
  <w:style w:type="paragraph" w:styleId="NormalWeb">
    <w:name w:val="Normal (Web)"/>
    <w:basedOn w:val="Normal"/>
    <w:uiPriority w:val="99"/>
    <w:semiHidden/>
    <w:unhideWhenUsed/>
    <w:rsid w:val="00DC0CB5"/>
    <w:pPr>
      <w:spacing w:before="100" w:beforeAutospacing="1" w:after="100" w:afterAutospacing="1" w:line="240" w:lineRule="auto"/>
    </w:pPr>
    <w:rPr>
      <w:rFonts w:ascii="Times New Roman" w:eastAsia="Times New Roman" w:hAnsi="Times New Roman" w:cs="Times New Roman"/>
      <w:sz w:val="24"/>
      <w:szCs w:val="24"/>
    </w:rPr>
  </w:style>
  <w:style w:type="character" w:styleId="Emphasis">
    <w:name w:val="Emphasis"/>
    <w:basedOn w:val="DefaultParagraphFont"/>
    <w:uiPriority w:val="20"/>
    <w:qFormat/>
    <w:rsid w:val="00F4662D"/>
    <w:rPr>
      <w:i/>
      <w:iCs/>
    </w:rPr>
  </w:style>
  <w:style w:type="paragraph" w:styleId="NoSpacing">
    <w:name w:val="No Spacing"/>
    <w:link w:val="NoSpacingChar"/>
    <w:uiPriority w:val="1"/>
    <w:qFormat/>
    <w:rsid w:val="00102A9B"/>
    <w:pPr>
      <w:spacing w:after="0" w:line="240" w:lineRule="auto"/>
    </w:pPr>
    <w:rPr>
      <w:rFonts w:eastAsiaTheme="minorEastAsia"/>
      <w:lang w:eastAsia="zh-CN"/>
    </w:rPr>
  </w:style>
  <w:style w:type="character" w:customStyle="1" w:styleId="NoSpacingChar">
    <w:name w:val="No Spacing Char"/>
    <w:basedOn w:val="DefaultParagraphFont"/>
    <w:link w:val="NoSpacing"/>
    <w:uiPriority w:val="1"/>
    <w:rsid w:val="00102A9B"/>
    <w:rPr>
      <w:rFonts w:eastAsiaTheme="minorEastAsia"/>
      <w:lang w:eastAsia="zh-CN"/>
    </w:rPr>
  </w:style>
  <w:style w:type="table" w:styleId="GridTable1Light-Accent5">
    <w:name w:val="Grid Table 1 Light Accent 5"/>
    <w:basedOn w:val="TableNormal"/>
    <w:uiPriority w:val="46"/>
    <w:rsid w:val="00D866C8"/>
    <w:pPr>
      <w:spacing w:after="0" w:line="240" w:lineRule="auto"/>
    </w:p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customStyle="1" w:styleId="Directory">
    <w:name w:val="Directory"/>
    <w:basedOn w:val="TableNormal"/>
    <w:uiPriority w:val="99"/>
    <w:rsid w:val="0002372E"/>
    <w:pPr>
      <w:spacing w:after="0" w:line="240" w:lineRule="auto"/>
    </w:pPr>
    <w:tblPr/>
  </w:style>
  <w:style w:type="table" w:customStyle="1" w:styleId="directory0">
    <w:name w:val="directory"/>
    <w:basedOn w:val="TableNormal"/>
    <w:uiPriority w:val="99"/>
    <w:rsid w:val="001A4990"/>
    <w:pPr>
      <w:spacing w:after="0" w:line="240" w:lineRule="auto"/>
    </w:pPr>
    <w:tblPr/>
  </w:style>
  <w:style w:type="paragraph" w:styleId="Footer">
    <w:name w:val="footer"/>
    <w:basedOn w:val="Normal"/>
    <w:link w:val="FooterChar"/>
    <w:uiPriority w:val="99"/>
    <w:unhideWhenUsed/>
    <w:rsid w:val="002E21F3"/>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21F3"/>
  </w:style>
  <w:style w:type="character" w:styleId="PageNumber">
    <w:name w:val="page number"/>
    <w:basedOn w:val="DefaultParagraphFont"/>
    <w:uiPriority w:val="99"/>
    <w:semiHidden/>
    <w:unhideWhenUsed/>
    <w:rsid w:val="002E21F3"/>
  </w:style>
  <w:style w:type="paragraph" w:styleId="Header">
    <w:name w:val="header"/>
    <w:basedOn w:val="Normal"/>
    <w:link w:val="HeaderChar"/>
    <w:uiPriority w:val="99"/>
    <w:unhideWhenUsed/>
    <w:rsid w:val="00034135"/>
    <w:pPr>
      <w:tabs>
        <w:tab w:val="center" w:pos="4680"/>
        <w:tab w:val="right" w:pos="9360"/>
      </w:tabs>
      <w:spacing w:after="0" w:line="240" w:lineRule="auto"/>
    </w:pPr>
  </w:style>
  <w:style w:type="character" w:customStyle="1" w:styleId="HeaderChar">
    <w:name w:val="Header Char"/>
    <w:basedOn w:val="DefaultParagraphFont"/>
    <w:link w:val="Header"/>
    <w:uiPriority w:val="99"/>
    <w:rsid w:val="00034135"/>
  </w:style>
  <w:style w:type="character" w:styleId="FollowedHyperlink">
    <w:name w:val="FollowedHyperlink"/>
    <w:basedOn w:val="DefaultParagraphFont"/>
    <w:uiPriority w:val="99"/>
    <w:semiHidden/>
    <w:unhideWhenUsed/>
    <w:rsid w:val="00476C45"/>
    <w:rPr>
      <w:color w:val="954F72" w:themeColor="followedHyperlink"/>
      <w:u w:val="single"/>
    </w:rPr>
  </w:style>
  <w:style w:type="character" w:customStyle="1" w:styleId="Heading4Char">
    <w:name w:val="Heading 4 Char"/>
    <w:basedOn w:val="DefaultParagraphFont"/>
    <w:link w:val="Heading4"/>
    <w:uiPriority w:val="9"/>
    <w:semiHidden/>
    <w:rsid w:val="00CF0363"/>
    <w:rPr>
      <w:rFonts w:asciiTheme="majorHAnsi" w:eastAsiaTheme="majorEastAsia" w:hAnsiTheme="majorHAnsi" w:cstheme="majorBidi"/>
      <w:i/>
      <w:iCs/>
      <w:color w:val="2F5496" w:themeColor="accent1" w:themeShade="BF"/>
    </w:rPr>
  </w:style>
  <w:style w:type="character" w:customStyle="1" w:styleId="Heading2Char">
    <w:name w:val="Heading 2 Char"/>
    <w:basedOn w:val="DefaultParagraphFont"/>
    <w:link w:val="Heading2"/>
    <w:uiPriority w:val="9"/>
    <w:rsid w:val="00AB5634"/>
    <w:rPr>
      <w:rFonts w:ascii="Arial" w:eastAsiaTheme="majorEastAsia" w:hAnsi="Arial" w:cs="Arial"/>
      <w:sz w:val="26"/>
      <w:szCs w:val="26"/>
    </w:rPr>
  </w:style>
  <w:style w:type="paragraph" w:styleId="ListParagraph">
    <w:name w:val="List Paragraph"/>
    <w:basedOn w:val="Normal"/>
    <w:uiPriority w:val="34"/>
    <w:qFormat/>
    <w:rsid w:val="00C16CBF"/>
    <w:pPr>
      <w:ind w:left="720"/>
      <w:contextualSpacing/>
    </w:pPr>
  </w:style>
  <w:style w:type="paragraph" w:styleId="TOC2">
    <w:name w:val="toc 2"/>
    <w:basedOn w:val="Normal"/>
    <w:next w:val="Normal"/>
    <w:autoRedefine/>
    <w:uiPriority w:val="39"/>
    <w:unhideWhenUsed/>
    <w:rsid w:val="002D388C"/>
    <w:pPr>
      <w:spacing w:after="100"/>
      <w:ind w:left="220"/>
    </w:pPr>
  </w:style>
  <w:style w:type="paragraph" w:styleId="Revision">
    <w:name w:val="Revision"/>
    <w:hidden/>
    <w:uiPriority w:val="99"/>
    <w:semiHidden/>
    <w:rsid w:val="00D53D86"/>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1708405">
      <w:bodyDiv w:val="1"/>
      <w:marLeft w:val="0"/>
      <w:marRight w:val="0"/>
      <w:marTop w:val="0"/>
      <w:marBottom w:val="0"/>
      <w:divBdr>
        <w:top w:val="none" w:sz="0" w:space="0" w:color="auto"/>
        <w:left w:val="none" w:sz="0" w:space="0" w:color="auto"/>
        <w:bottom w:val="none" w:sz="0" w:space="0" w:color="auto"/>
        <w:right w:val="none" w:sz="0" w:space="0" w:color="auto"/>
      </w:divBdr>
    </w:div>
    <w:div w:id="126163706">
      <w:bodyDiv w:val="1"/>
      <w:marLeft w:val="0"/>
      <w:marRight w:val="0"/>
      <w:marTop w:val="0"/>
      <w:marBottom w:val="0"/>
      <w:divBdr>
        <w:top w:val="none" w:sz="0" w:space="0" w:color="auto"/>
        <w:left w:val="none" w:sz="0" w:space="0" w:color="auto"/>
        <w:bottom w:val="none" w:sz="0" w:space="0" w:color="auto"/>
        <w:right w:val="none" w:sz="0" w:space="0" w:color="auto"/>
      </w:divBdr>
    </w:div>
    <w:div w:id="193658967">
      <w:bodyDiv w:val="1"/>
      <w:marLeft w:val="0"/>
      <w:marRight w:val="0"/>
      <w:marTop w:val="0"/>
      <w:marBottom w:val="0"/>
      <w:divBdr>
        <w:top w:val="none" w:sz="0" w:space="0" w:color="auto"/>
        <w:left w:val="none" w:sz="0" w:space="0" w:color="auto"/>
        <w:bottom w:val="none" w:sz="0" w:space="0" w:color="auto"/>
        <w:right w:val="none" w:sz="0" w:space="0" w:color="auto"/>
      </w:divBdr>
    </w:div>
    <w:div w:id="195122046">
      <w:bodyDiv w:val="1"/>
      <w:marLeft w:val="0"/>
      <w:marRight w:val="0"/>
      <w:marTop w:val="0"/>
      <w:marBottom w:val="0"/>
      <w:divBdr>
        <w:top w:val="none" w:sz="0" w:space="0" w:color="auto"/>
        <w:left w:val="none" w:sz="0" w:space="0" w:color="auto"/>
        <w:bottom w:val="none" w:sz="0" w:space="0" w:color="auto"/>
        <w:right w:val="none" w:sz="0" w:space="0" w:color="auto"/>
      </w:divBdr>
    </w:div>
    <w:div w:id="201480956">
      <w:bodyDiv w:val="1"/>
      <w:marLeft w:val="0"/>
      <w:marRight w:val="0"/>
      <w:marTop w:val="0"/>
      <w:marBottom w:val="0"/>
      <w:divBdr>
        <w:top w:val="none" w:sz="0" w:space="0" w:color="auto"/>
        <w:left w:val="none" w:sz="0" w:space="0" w:color="auto"/>
        <w:bottom w:val="none" w:sz="0" w:space="0" w:color="auto"/>
        <w:right w:val="none" w:sz="0" w:space="0" w:color="auto"/>
      </w:divBdr>
    </w:div>
    <w:div w:id="281499323">
      <w:bodyDiv w:val="1"/>
      <w:marLeft w:val="0"/>
      <w:marRight w:val="0"/>
      <w:marTop w:val="0"/>
      <w:marBottom w:val="0"/>
      <w:divBdr>
        <w:top w:val="none" w:sz="0" w:space="0" w:color="auto"/>
        <w:left w:val="none" w:sz="0" w:space="0" w:color="auto"/>
        <w:bottom w:val="none" w:sz="0" w:space="0" w:color="auto"/>
        <w:right w:val="none" w:sz="0" w:space="0" w:color="auto"/>
      </w:divBdr>
    </w:div>
    <w:div w:id="306015378">
      <w:bodyDiv w:val="1"/>
      <w:marLeft w:val="0"/>
      <w:marRight w:val="0"/>
      <w:marTop w:val="0"/>
      <w:marBottom w:val="0"/>
      <w:divBdr>
        <w:top w:val="none" w:sz="0" w:space="0" w:color="auto"/>
        <w:left w:val="none" w:sz="0" w:space="0" w:color="auto"/>
        <w:bottom w:val="none" w:sz="0" w:space="0" w:color="auto"/>
        <w:right w:val="none" w:sz="0" w:space="0" w:color="auto"/>
      </w:divBdr>
    </w:div>
    <w:div w:id="320426481">
      <w:bodyDiv w:val="1"/>
      <w:marLeft w:val="0"/>
      <w:marRight w:val="0"/>
      <w:marTop w:val="0"/>
      <w:marBottom w:val="0"/>
      <w:divBdr>
        <w:top w:val="none" w:sz="0" w:space="0" w:color="auto"/>
        <w:left w:val="none" w:sz="0" w:space="0" w:color="auto"/>
        <w:bottom w:val="none" w:sz="0" w:space="0" w:color="auto"/>
        <w:right w:val="none" w:sz="0" w:space="0" w:color="auto"/>
      </w:divBdr>
      <w:divsChild>
        <w:div w:id="693388030">
          <w:marLeft w:val="0"/>
          <w:marRight w:val="0"/>
          <w:marTop w:val="0"/>
          <w:marBottom w:val="0"/>
          <w:divBdr>
            <w:top w:val="none" w:sz="0" w:space="0" w:color="auto"/>
            <w:left w:val="none" w:sz="0" w:space="0" w:color="auto"/>
            <w:bottom w:val="none" w:sz="0" w:space="0" w:color="auto"/>
            <w:right w:val="none" w:sz="0" w:space="0" w:color="auto"/>
          </w:divBdr>
          <w:divsChild>
            <w:div w:id="1423648318">
              <w:marLeft w:val="0"/>
              <w:marRight w:val="0"/>
              <w:marTop w:val="0"/>
              <w:marBottom w:val="0"/>
              <w:divBdr>
                <w:top w:val="none" w:sz="0" w:space="0" w:color="auto"/>
                <w:left w:val="none" w:sz="0" w:space="0" w:color="auto"/>
                <w:bottom w:val="none" w:sz="0" w:space="0" w:color="auto"/>
                <w:right w:val="none" w:sz="0" w:space="0" w:color="auto"/>
              </w:divBdr>
              <w:divsChild>
                <w:div w:id="1351566316">
                  <w:marLeft w:val="0"/>
                  <w:marRight w:val="0"/>
                  <w:marTop w:val="0"/>
                  <w:marBottom w:val="0"/>
                  <w:divBdr>
                    <w:top w:val="none" w:sz="0" w:space="0" w:color="auto"/>
                    <w:left w:val="none" w:sz="0" w:space="0" w:color="auto"/>
                    <w:bottom w:val="none" w:sz="0" w:space="0" w:color="auto"/>
                    <w:right w:val="none" w:sz="0" w:space="0" w:color="auto"/>
                  </w:divBdr>
                  <w:divsChild>
                    <w:div w:id="1694185658">
                      <w:marLeft w:val="-90"/>
                      <w:marRight w:val="-90"/>
                      <w:marTop w:val="0"/>
                      <w:marBottom w:val="0"/>
                      <w:divBdr>
                        <w:top w:val="none" w:sz="0" w:space="0" w:color="auto"/>
                        <w:left w:val="none" w:sz="0" w:space="0" w:color="auto"/>
                        <w:bottom w:val="none" w:sz="0" w:space="0" w:color="auto"/>
                        <w:right w:val="none" w:sz="0" w:space="0" w:color="auto"/>
                      </w:divBdr>
                      <w:divsChild>
                        <w:div w:id="1690599265">
                          <w:marLeft w:val="0"/>
                          <w:marRight w:val="0"/>
                          <w:marTop w:val="0"/>
                          <w:marBottom w:val="0"/>
                          <w:divBdr>
                            <w:top w:val="none" w:sz="0" w:space="0" w:color="auto"/>
                            <w:left w:val="none" w:sz="0" w:space="0" w:color="auto"/>
                            <w:bottom w:val="none" w:sz="0" w:space="0" w:color="auto"/>
                            <w:right w:val="none" w:sz="0" w:space="0" w:color="auto"/>
                          </w:divBdr>
                          <w:divsChild>
                            <w:div w:id="1212688773">
                              <w:marLeft w:val="0"/>
                              <w:marRight w:val="0"/>
                              <w:marTop w:val="0"/>
                              <w:marBottom w:val="0"/>
                              <w:divBdr>
                                <w:top w:val="none" w:sz="0" w:space="0" w:color="auto"/>
                                <w:left w:val="none" w:sz="0" w:space="0" w:color="auto"/>
                                <w:bottom w:val="none" w:sz="0" w:space="0" w:color="auto"/>
                                <w:right w:val="none" w:sz="0" w:space="0" w:color="auto"/>
                              </w:divBdr>
                              <w:divsChild>
                                <w:div w:id="1606380940">
                                  <w:marLeft w:val="0"/>
                                  <w:marRight w:val="0"/>
                                  <w:marTop w:val="75"/>
                                  <w:marBottom w:val="75"/>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333069178">
      <w:bodyDiv w:val="1"/>
      <w:marLeft w:val="0"/>
      <w:marRight w:val="0"/>
      <w:marTop w:val="0"/>
      <w:marBottom w:val="0"/>
      <w:divBdr>
        <w:top w:val="none" w:sz="0" w:space="0" w:color="auto"/>
        <w:left w:val="none" w:sz="0" w:space="0" w:color="auto"/>
        <w:bottom w:val="none" w:sz="0" w:space="0" w:color="auto"/>
        <w:right w:val="none" w:sz="0" w:space="0" w:color="auto"/>
      </w:divBdr>
    </w:div>
    <w:div w:id="380137965">
      <w:bodyDiv w:val="1"/>
      <w:marLeft w:val="0"/>
      <w:marRight w:val="0"/>
      <w:marTop w:val="0"/>
      <w:marBottom w:val="0"/>
      <w:divBdr>
        <w:top w:val="none" w:sz="0" w:space="0" w:color="auto"/>
        <w:left w:val="none" w:sz="0" w:space="0" w:color="auto"/>
        <w:bottom w:val="none" w:sz="0" w:space="0" w:color="auto"/>
        <w:right w:val="none" w:sz="0" w:space="0" w:color="auto"/>
      </w:divBdr>
    </w:div>
    <w:div w:id="400254409">
      <w:bodyDiv w:val="1"/>
      <w:marLeft w:val="0"/>
      <w:marRight w:val="0"/>
      <w:marTop w:val="0"/>
      <w:marBottom w:val="0"/>
      <w:divBdr>
        <w:top w:val="none" w:sz="0" w:space="0" w:color="auto"/>
        <w:left w:val="none" w:sz="0" w:space="0" w:color="auto"/>
        <w:bottom w:val="none" w:sz="0" w:space="0" w:color="auto"/>
        <w:right w:val="none" w:sz="0" w:space="0" w:color="auto"/>
      </w:divBdr>
    </w:div>
    <w:div w:id="422141498">
      <w:bodyDiv w:val="1"/>
      <w:marLeft w:val="0"/>
      <w:marRight w:val="0"/>
      <w:marTop w:val="0"/>
      <w:marBottom w:val="0"/>
      <w:divBdr>
        <w:top w:val="none" w:sz="0" w:space="0" w:color="auto"/>
        <w:left w:val="none" w:sz="0" w:space="0" w:color="auto"/>
        <w:bottom w:val="none" w:sz="0" w:space="0" w:color="auto"/>
        <w:right w:val="none" w:sz="0" w:space="0" w:color="auto"/>
      </w:divBdr>
    </w:div>
    <w:div w:id="594098273">
      <w:bodyDiv w:val="1"/>
      <w:marLeft w:val="0"/>
      <w:marRight w:val="0"/>
      <w:marTop w:val="0"/>
      <w:marBottom w:val="0"/>
      <w:divBdr>
        <w:top w:val="none" w:sz="0" w:space="0" w:color="auto"/>
        <w:left w:val="none" w:sz="0" w:space="0" w:color="auto"/>
        <w:bottom w:val="none" w:sz="0" w:space="0" w:color="auto"/>
        <w:right w:val="none" w:sz="0" w:space="0" w:color="auto"/>
      </w:divBdr>
      <w:divsChild>
        <w:div w:id="1707412888">
          <w:marLeft w:val="0"/>
          <w:marRight w:val="0"/>
          <w:marTop w:val="0"/>
          <w:marBottom w:val="15"/>
          <w:divBdr>
            <w:top w:val="none" w:sz="0" w:space="0" w:color="auto"/>
            <w:left w:val="none" w:sz="0" w:space="0" w:color="auto"/>
            <w:bottom w:val="none" w:sz="0" w:space="0" w:color="auto"/>
            <w:right w:val="none" w:sz="0" w:space="0" w:color="auto"/>
          </w:divBdr>
          <w:divsChild>
            <w:div w:id="1298534404">
              <w:marLeft w:val="0"/>
              <w:marRight w:val="0"/>
              <w:marTop w:val="0"/>
              <w:marBottom w:val="75"/>
              <w:divBdr>
                <w:top w:val="none" w:sz="0" w:space="0" w:color="auto"/>
                <w:left w:val="none" w:sz="0" w:space="0" w:color="auto"/>
                <w:bottom w:val="none" w:sz="0" w:space="0" w:color="auto"/>
                <w:right w:val="none" w:sz="0" w:space="0" w:color="auto"/>
              </w:divBdr>
            </w:div>
          </w:divsChild>
        </w:div>
      </w:divsChild>
    </w:div>
    <w:div w:id="619413017">
      <w:bodyDiv w:val="1"/>
      <w:marLeft w:val="0"/>
      <w:marRight w:val="0"/>
      <w:marTop w:val="0"/>
      <w:marBottom w:val="0"/>
      <w:divBdr>
        <w:top w:val="none" w:sz="0" w:space="0" w:color="auto"/>
        <w:left w:val="none" w:sz="0" w:space="0" w:color="auto"/>
        <w:bottom w:val="none" w:sz="0" w:space="0" w:color="auto"/>
        <w:right w:val="none" w:sz="0" w:space="0" w:color="auto"/>
      </w:divBdr>
    </w:div>
    <w:div w:id="628627681">
      <w:bodyDiv w:val="1"/>
      <w:marLeft w:val="0"/>
      <w:marRight w:val="0"/>
      <w:marTop w:val="0"/>
      <w:marBottom w:val="0"/>
      <w:divBdr>
        <w:top w:val="none" w:sz="0" w:space="0" w:color="auto"/>
        <w:left w:val="none" w:sz="0" w:space="0" w:color="auto"/>
        <w:bottom w:val="none" w:sz="0" w:space="0" w:color="auto"/>
        <w:right w:val="none" w:sz="0" w:space="0" w:color="auto"/>
      </w:divBdr>
    </w:div>
    <w:div w:id="651058872">
      <w:bodyDiv w:val="1"/>
      <w:marLeft w:val="0"/>
      <w:marRight w:val="0"/>
      <w:marTop w:val="0"/>
      <w:marBottom w:val="0"/>
      <w:divBdr>
        <w:top w:val="none" w:sz="0" w:space="0" w:color="auto"/>
        <w:left w:val="none" w:sz="0" w:space="0" w:color="auto"/>
        <w:bottom w:val="none" w:sz="0" w:space="0" w:color="auto"/>
        <w:right w:val="none" w:sz="0" w:space="0" w:color="auto"/>
      </w:divBdr>
    </w:div>
    <w:div w:id="742066419">
      <w:bodyDiv w:val="1"/>
      <w:marLeft w:val="0"/>
      <w:marRight w:val="0"/>
      <w:marTop w:val="0"/>
      <w:marBottom w:val="0"/>
      <w:divBdr>
        <w:top w:val="none" w:sz="0" w:space="0" w:color="auto"/>
        <w:left w:val="none" w:sz="0" w:space="0" w:color="auto"/>
        <w:bottom w:val="none" w:sz="0" w:space="0" w:color="auto"/>
        <w:right w:val="none" w:sz="0" w:space="0" w:color="auto"/>
      </w:divBdr>
    </w:div>
    <w:div w:id="787358666">
      <w:bodyDiv w:val="1"/>
      <w:marLeft w:val="0"/>
      <w:marRight w:val="0"/>
      <w:marTop w:val="0"/>
      <w:marBottom w:val="0"/>
      <w:divBdr>
        <w:top w:val="none" w:sz="0" w:space="0" w:color="auto"/>
        <w:left w:val="none" w:sz="0" w:space="0" w:color="auto"/>
        <w:bottom w:val="none" w:sz="0" w:space="0" w:color="auto"/>
        <w:right w:val="none" w:sz="0" w:space="0" w:color="auto"/>
      </w:divBdr>
    </w:div>
    <w:div w:id="792789440">
      <w:bodyDiv w:val="1"/>
      <w:marLeft w:val="0"/>
      <w:marRight w:val="0"/>
      <w:marTop w:val="0"/>
      <w:marBottom w:val="0"/>
      <w:divBdr>
        <w:top w:val="none" w:sz="0" w:space="0" w:color="auto"/>
        <w:left w:val="none" w:sz="0" w:space="0" w:color="auto"/>
        <w:bottom w:val="none" w:sz="0" w:space="0" w:color="auto"/>
        <w:right w:val="none" w:sz="0" w:space="0" w:color="auto"/>
      </w:divBdr>
    </w:div>
    <w:div w:id="891308868">
      <w:bodyDiv w:val="1"/>
      <w:marLeft w:val="0"/>
      <w:marRight w:val="0"/>
      <w:marTop w:val="0"/>
      <w:marBottom w:val="0"/>
      <w:divBdr>
        <w:top w:val="none" w:sz="0" w:space="0" w:color="auto"/>
        <w:left w:val="none" w:sz="0" w:space="0" w:color="auto"/>
        <w:bottom w:val="none" w:sz="0" w:space="0" w:color="auto"/>
        <w:right w:val="none" w:sz="0" w:space="0" w:color="auto"/>
      </w:divBdr>
      <w:divsChild>
        <w:div w:id="1174612993">
          <w:marLeft w:val="0"/>
          <w:marRight w:val="0"/>
          <w:marTop w:val="0"/>
          <w:marBottom w:val="0"/>
          <w:divBdr>
            <w:top w:val="none" w:sz="0" w:space="0" w:color="auto"/>
            <w:left w:val="none" w:sz="0" w:space="0" w:color="auto"/>
            <w:bottom w:val="none" w:sz="0" w:space="0" w:color="auto"/>
            <w:right w:val="none" w:sz="0" w:space="0" w:color="auto"/>
          </w:divBdr>
          <w:divsChild>
            <w:div w:id="92021431">
              <w:marLeft w:val="0"/>
              <w:marRight w:val="0"/>
              <w:marTop w:val="0"/>
              <w:marBottom w:val="0"/>
              <w:divBdr>
                <w:top w:val="none" w:sz="0" w:space="0" w:color="auto"/>
                <w:left w:val="none" w:sz="0" w:space="0" w:color="auto"/>
                <w:bottom w:val="none" w:sz="0" w:space="0" w:color="auto"/>
                <w:right w:val="none" w:sz="0" w:space="0" w:color="auto"/>
              </w:divBdr>
              <w:divsChild>
                <w:div w:id="100345181">
                  <w:marLeft w:val="0"/>
                  <w:marRight w:val="0"/>
                  <w:marTop w:val="0"/>
                  <w:marBottom w:val="0"/>
                  <w:divBdr>
                    <w:top w:val="none" w:sz="0" w:space="0" w:color="auto"/>
                    <w:left w:val="none" w:sz="0" w:space="0" w:color="auto"/>
                    <w:bottom w:val="none" w:sz="0" w:space="0" w:color="auto"/>
                    <w:right w:val="none" w:sz="0" w:space="0" w:color="auto"/>
                  </w:divBdr>
                  <w:divsChild>
                    <w:div w:id="5765208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5275274">
      <w:bodyDiv w:val="1"/>
      <w:marLeft w:val="0"/>
      <w:marRight w:val="0"/>
      <w:marTop w:val="0"/>
      <w:marBottom w:val="0"/>
      <w:divBdr>
        <w:top w:val="none" w:sz="0" w:space="0" w:color="auto"/>
        <w:left w:val="none" w:sz="0" w:space="0" w:color="auto"/>
        <w:bottom w:val="none" w:sz="0" w:space="0" w:color="auto"/>
        <w:right w:val="none" w:sz="0" w:space="0" w:color="auto"/>
      </w:divBdr>
    </w:div>
    <w:div w:id="1103918244">
      <w:bodyDiv w:val="1"/>
      <w:marLeft w:val="0"/>
      <w:marRight w:val="0"/>
      <w:marTop w:val="0"/>
      <w:marBottom w:val="0"/>
      <w:divBdr>
        <w:top w:val="none" w:sz="0" w:space="0" w:color="auto"/>
        <w:left w:val="none" w:sz="0" w:space="0" w:color="auto"/>
        <w:bottom w:val="none" w:sz="0" w:space="0" w:color="auto"/>
        <w:right w:val="none" w:sz="0" w:space="0" w:color="auto"/>
      </w:divBdr>
    </w:div>
    <w:div w:id="1203010800">
      <w:bodyDiv w:val="1"/>
      <w:marLeft w:val="0"/>
      <w:marRight w:val="0"/>
      <w:marTop w:val="0"/>
      <w:marBottom w:val="0"/>
      <w:divBdr>
        <w:top w:val="none" w:sz="0" w:space="0" w:color="auto"/>
        <w:left w:val="none" w:sz="0" w:space="0" w:color="auto"/>
        <w:bottom w:val="none" w:sz="0" w:space="0" w:color="auto"/>
        <w:right w:val="none" w:sz="0" w:space="0" w:color="auto"/>
      </w:divBdr>
    </w:div>
    <w:div w:id="1211499237">
      <w:bodyDiv w:val="1"/>
      <w:marLeft w:val="0"/>
      <w:marRight w:val="0"/>
      <w:marTop w:val="0"/>
      <w:marBottom w:val="0"/>
      <w:divBdr>
        <w:top w:val="none" w:sz="0" w:space="0" w:color="auto"/>
        <w:left w:val="none" w:sz="0" w:space="0" w:color="auto"/>
        <w:bottom w:val="none" w:sz="0" w:space="0" w:color="auto"/>
        <w:right w:val="none" w:sz="0" w:space="0" w:color="auto"/>
      </w:divBdr>
    </w:div>
    <w:div w:id="1287663506">
      <w:bodyDiv w:val="1"/>
      <w:marLeft w:val="0"/>
      <w:marRight w:val="0"/>
      <w:marTop w:val="0"/>
      <w:marBottom w:val="0"/>
      <w:divBdr>
        <w:top w:val="none" w:sz="0" w:space="0" w:color="auto"/>
        <w:left w:val="none" w:sz="0" w:space="0" w:color="auto"/>
        <w:bottom w:val="none" w:sz="0" w:space="0" w:color="auto"/>
        <w:right w:val="none" w:sz="0" w:space="0" w:color="auto"/>
      </w:divBdr>
    </w:div>
    <w:div w:id="1321428192">
      <w:bodyDiv w:val="1"/>
      <w:marLeft w:val="0"/>
      <w:marRight w:val="0"/>
      <w:marTop w:val="0"/>
      <w:marBottom w:val="0"/>
      <w:divBdr>
        <w:top w:val="none" w:sz="0" w:space="0" w:color="auto"/>
        <w:left w:val="none" w:sz="0" w:space="0" w:color="auto"/>
        <w:bottom w:val="none" w:sz="0" w:space="0" w:color="auto"/>
        <w:right w:val="none" w:sz="0" w:space="0" w:color="auto"/>
      </w:divBdr>
    </w:div>
    <w:div w:id="1384016881">
      <w:bodyDiv w:val="1"/>
      <w:marLeft w:val="0"/>
      <w:marRight w:val="0"/>
      <w:marTop w:val="0"/>
      <w:marBottom w:val="0"/>
      <w:divBdr>
        <w:top w:val="none" w:sz="0" w:space="0" w:color="auto"/>
        <w:left w:val="none" w:sz="0" w:space="0" w:color="auto"/>
        <w:bottom w:val="none" w:sz="0" w:space="0" w:color="auto"/>
        <w:right w:val="none" w:sz="0" w:space="0" w:color="auto"/>
      </w:divBdr>
    </w:div>
    <w:div w:id="1423140105">
      <w:bodyDiv w:val="1"/>
      <w:marLeft w:val="0"/>
      <w:marRight w:val="0"/>
      <w:marTop w:val="0"/>
      <w:marBottom w:val="0"/>
      <w:divBdr>
        <w:top w:val="none" w:sz="0" w:space="0" w:color="auto"/>
        <w:left w:val="none" w:sz="0" w:space="0" w:color="auto"/>
        <w:bottom w:val="none" w:sz="0" w:space="0" w:color="auto"/>
        <w:right w:val="none" w:sz="0" w:space="0" w:color="auto"/>
      </w:divBdr>
    </w:div>
    <w:div w:id="1441484817">
      <w:bodyDiv w:val="1"/>
      <w:marLeft w:val="0"/>
      <w:marRight w:val="0"/>
      <w:marTop w:val="0"/>
      <w:marBottom w:val="0"/>
      <w:divBdr>
        <w:top w:val="none" w:sz="0" w:space="0" w:color="auto"/>
        <w:left w:val="none" w:sz="0" w:space="0" w:color="auto"/>
        <w:bottom w:val="none" w:sz="0" w:space="0" w:color="auto"/>
        <w:right w:val="none" w:sz="0" w:space="0" w:color="auto"/>
      </w:divBdr>
    </w:div>
    <w:div w:id="1468666125">
      <w:bodyDiv w:val="1"/>
      <w:marLeft w:val="0"/>
      <w:marRight w:val="0"/>
      <w:marTop w:val="0"/>
      <w:marBottom w:val="0"/>
      <w:divBdr>
        <w:top w:val="none" w:sz="0" w:space="0" w:color="auto"/>
        <w:left w:val="none" w:sz="0" w:space="0" w:color="auto"/>
        <w:bottom w:val="none" w:sz="0" w:space="0" w:color="auto"/>
        <w:right w:val="none" w:sz="0" w:space="0" w:color="auto"/>
      </w:divBdr>
      <w:divsChild>
        <w:div w:id="604505226">
          <w:marLeft w:val="0"/>
          <w:marRight w:val="0"/>
          <w:marTop w:val="0"/>
          <w:marBottom w:val="0"/>
          <w:divBdr>
            <w:top w:val="none" w:sz="0" w:space="0" w:color="auto"/>
            <w:left w:val="none" w:sz="0" w:space="0" w:color="auto"/>
            <w:bottom w:val="none" w:sz="0" w:space="0" w:color="auto"/>
            <w:right w:val="none" w:sz="0" w:space="0" w:color="auto"/>
          </w:divBdr>
        </w:div>
        <w:div w:id="813176792">
          <w:marLeft w:val="0"/>
          <w:marRight w:val="0"/>
          <w:marTop w:val="0"/>
          <w:marBottom w:val="0"/>
          <w:divBdr>
            <w:top w:val="none" w:sz="0" w:space="0" w:color="auto"/>
            <w:left w:val="none" w:sz="0" w:space="0" w:color="auto"/>
            <w:bottom w:val="none" w:sz="0" w:space="0" w:color="auto"/>
            <w:right w:val="none" w:sz="0" w:space="0" w:color="auto"/>
          </w:divBdr>
        </w:div>
        <w:div w:id="966425923">
          <w:marLeft w:val="0"/>
          <w:marRight w:val="0"/>
          <w:marTop w:val="0"/>
          <w:marBottom w:val="0"/>
          <w:divBdr>
            <w:top w:val="none" w:sz="0" w:space="0" w:color="auto"/>
            <w:left w:val="none" w:sz="0" w:space="0" w:color="auto"/>
            <w:bottom w:val="none" w:sz="0" w:space="0" w:color="auto"/>
            <w:right w:val="none" w:sz="0" w:space="0" w:color="auto"/>
          </w:divBdr>
        </w:div>
      </w:divsChild>
    </w:div>
    <w:div w:id="1564875679">
      <w:bodyDiv w:val="1"/>
      <w:marLeft w:val="0"/>
      <w:marRight w:val="0"/>
      <w:marTop w:val="0"/>
      <w:marBottom w:val="0"/>
      <w:divBdr>
        <w:top w:val="none" w:sz="0" w:space="0" w:color="auto"/>
        <w:left w:val="none" w:sz="0" w:space="0" w:color="auto"/>
        <w:bottom w:val="none" w:sz="0" w:space="0" w:color="auto"/>
        <w:right w:val="none" w:sz="0" w:space="0" w:color="auto"/>
      </w:divBdr>
    </w:div>
    <w:div w:id="1567960368">
      <w:bodyDiv w:val="1"/>
      <w:marLeft w:val="0"/>
      <w:marRight w:val="0"/>
      <w:marTop w:val="0"/>
      <w:marBottom w:val="0"/>
      <w:divBdr>
        <w:top w:val="none" w:sz="0" w:space="0" w:color="auto"/>
        <w:left w:val="none" w:sz="0" w:space="0" w:color="auto"/>
        <w:bottom w:val="none" w:sz="0" w:space="0" w:color="auto"/>
        <w:right w:val="none" w:sz="0" w:space="0" w:color="auto"/>
      </w:divBdr>
    </w:div>
    <w:div w:id="1663116242">
      <w:bodyDiv w:val="1"/>
      <w:marLeft w:val="0"/>
      <w:marRight w:val="0"/>
      <w:marTop w:val="0"/>
      <w:marBottom w:val="0"/>
      <w:divBdr>
        <w:top w:val="none" w:sz="0" w:space="0" w:color="auto"/>
        <w:left w:val="none" w:sz="0" w:space="0" w:color="auto"/>
        <w:bottom w:val="none" w:sz="0" w:space="0" w:color="auto"/>
        <w:right w:val="none" w:sz="0" w:space="0" w:color="auto"/>
      </w:divBdr>
      <w:divsChild>
        <w:div w:id="1846555454">
          <w:blockQuote w:val="1"/>
          <w:marLeft w:val="0"/>
          <w:marRight w:val="0"/>
          <w:marTop w:val="0"/>
          <w:marBottom w:val="446"/>
          <w:divBdr>
            <w:top w:val="none" w:sz="0" w:space="22" w:color="auto"/>
            <w:left w:val="single" w:sz="36" w:space="22" w:color="A9D300"/>
            <w:bottom w:val="single" w:sz="6" w:space="0" w:color="auto"/>
            <w:right w:val="none" w:sz="0" w:space="22" w:color="auto"/>
          </w:divBdr>
        </w:div>
      </w:divsChild>
    </w:div>
    <w:div w:id="1671252098">
      <w:bodyDiv w:val="1"/>
      <w:marLeft w:val="0"/>
      <w:marRight w:val="0"/>
      <w:marTop w:val="0"/>
      <w:marBottom w:val="0"/>
      <w:divBdr>
        <w:top w:val="none" w:sz="0" w:space="0" w:color="auto"/>
        <w:left w:val="none" w:sz="0" w:space="0" w:color="auto"/>
        <w:bottom w:val="none" w:sz="0" w:space="0" w:color="auto"/>
        <w:right w:val="none" w:sz="0" w:space="0" w:color="auto"/>
      </w:divBdr>
    </w:div>
    <w:div w:id="1737580932">
      <w:bodyDiv w:val="1"/>
      <w:marLeft w:val="0"/>
      <w:marRight w:val="0"/>
      <w:marTop w:val="0"/>
      <w:marBottom w:val="0"/>
      <w:divBdr>
        <w:top w:val="none" w:sz="0" w:space="0" w:color="auto"/>
        <w:left w:val="none" w:sz="0" w:space="0" w:color="auto"/>
        <w:bottom w:val="none" w:sz="0" w:space="0" w:color="auto"/>
        <w:right w:val="none" w:sz="0" w:space="0" w:color="auto"/>
      </w:divBdr>
    </w:div>
    <w:div w:id="1826510721">
      <w:bodyDiv w:val="1"/>
      <w:marLeft w:val="0"/>
      <w:marRight w:val="0"/>
      <w:marTop w:val="0"/>
      <w:marBottom w:val="0"/>
      <w:divBdr>
        <w:top w:val="none" w:sz="0" w:space="0" w:color="auto"/>
        <w:left w:val="none" w:sz="0" w:space="0" w:color="auto"/>
        <w:bottom w:val="none" w:sz="0" w:space="0" w:color="auto"/>
        <w:right w:val="none" w:sz="0" w:space="0" w:color="auto"/>
      </w:divBdr>
    </w:div>
    <w:div w:id="1850632101">
      <w:bodyDiv w:val="1"/>
      <w:marLeft w:val="0"/>
      <w:marRight w:val="0"/>
      <w:marTop w:val="0"/>
      <w:marBottom w:val="0"/>
      <w:divBdr>
        <w:top w:val="none" w:sz="0" w:space="0" w:color="auto"/>
        <w:left w:val="none" w:sz="0" w:space="0" w:color="auto"/>
        <w:bottom w:val="none" w:sz="0" w:space="0" w:color="auto"/>
        <w:right w:val="none" w:sz="0" w:space="0" w:color="auto"/>
      </w:divBdr>
    </w:div>
    <w:div w:id="1884638607">
      <w:bodyDiv w:val="1"/>
      <w:marLeft w:val="0"/>
      <w:marRight w:val="0"/>
      <w:marTop w:val="0"/>
      <w:marBottom w:val="0"/>
      <w:divBdr>
        <w:top w:val="none" w:sz="0" w:space="0" w:color="auto"/>
        <w:left w:val="none" w:sz="0" w:space="0" w:color="auto"/>
        <w:bottom w:val="none" w:sz="0" w:space="0" w:color="auto"/>
        <w:right w:val="none" w:sz="0" w:space="0" w:color="auto"/>
      </w:divBdr>
    </w:div>
    <w:div w:id="1896307738">
      <w:bodyDiv w:val="1"/>
      <w:marLeft w:val="0"/>
      <w:marRight w:val="0"/>
      <w:marTop w:val="0"/>
      <w:marBottom w:val="0"/>
      <w:divBdr>
        <w:top w:val="none" w:sz="0" w:space="0" w:color="auto"/>
        <w:left w:val="none" w:sz="0" w:space="0" w:color="auto"/>
        <w:bottom w:val="none" w:sz="0" w:space="0" w:color="auto"/>
        <w:right w:val="none" w:sz="0" w:space="0" w:color="auto"/>
      </w:divBdr>
    </w:div>
    <w:div w:id="1986540490">
      <w:bodyDiv w:val="1"/>
      <w:marLeft w:val="0"/>
      <w:marRight w:val="0"/>
      <w:marTop w:val="0"/>
      <w:marBottom w:val="0"/>
      <w:divBdr>
        <w:top w:val="none" w:sz="0" w:space="0" w:color="auto"/>
        <w:left w:val="none" w:sz="0" w:space="0" w:color="auto"/>
        <w:bottom w:val="none" w:sz="0" w:space="0" w:color="auto"/>
        <w:right w:val="none" w:sz="0" w:space="0" w:color="auto"/>
      </w:divBdr>
    </w:div>
    <w:div w:id="2020227613">
      <w:bodyDiv w:val="1"/>
      <w:marLeft w:val="0"/>
      <w:marRight w:val="0"/>
      <w:marTop w:val="0"/>
      <w:marBottom w:val="0"/>
      <w:divBdr>
        <w:top w:val="none" w:sz="0" w:space="0" w:color="auto"/>
        <w:left w:val="none" w:sz="0" w:space="0" w:color="auto"/>
        <w:bottom w:val="none" w:sz="0" w:space="0" w:color="auto"/>
        <w:right w:val="none" w:sz="0" w:space="0" w:color="auto"/>
      </w:divBdr>
    </w:div>
    <w:div w:id="2083141572">
      <w:bodyDiv w:val="1"/>
      <w:marLeft w:val="0"/>
      <w:marRight w:val="0"/>
      <w:marTop w:val="0"/>
      <w:marBottom w:val="0"/>
      <w:divBdr>
        <w:top w:val="none" w:sz="0" w:space="0" w:color="auto"/>
        <w:left w:val="none" w:sz="0" w:space="0" w:color="auto"/>
        <w:bottom w:val="none" w:sz="0" w:space="0" w:color="auto"/>
        <w:right w:val="none" w:sz="0" w:space="0" w:color="auto"/>
      </w:divBdr>
    </w:div>
    <w:div w:id="2104296699">
      <w:bodyDiv w:val="1"/>
      <w:marLeft w:val="0"/>
      <w:marRight w:val="0"/>
      <w:marTop w:val="0"/>
      <w:marBottom w:val="0"/>
      <w:divBdr>
        <w:top w:val="none" w:sz="0" w:space="0" w:color="auto"/>
        <w:left w:val="none" w:sz="0" w:space="0" w:color="auto"/>
        <w:bottom w:val="none" w:sz="0" w:space="0" w:color="auto"/>
        <w:right w:val="none" w:sz="0" w:space="0" w:color="auto"/>
      </w:divBdr>
      <w:divsChild>
        <w:div w:id="610363719">
          <w:marLeft w:val="0"/>
          <w:marRight w:val="0"/>
          <w:marTop w:val="0"/>
          <w:marBottom w:val="0"/>
          <w:divBdr>
            <w:top w:val="none" w:sz="0" w:space="0" w:color="auto"/>
            <w:left w:val="none" w:sz="0" w:space="0" w:color="auto"/>
            <w:bottom w:val="none" w:sz="0" w:space="0" w:color="auto"/>
            <w:right w:val="none" w:sz="0" w:space="0" w:color="auto"/>
          </w:divBdr>
          <w:divsChild>
            <w:div w:id="2121486219">
              <w:marLeft w:val="0"/>
              <w:marRight w:val="0"/>
              <w:marTop w:val="0"/>
              <w:marBottom w:val="0"/>
              <w:divBdr>
                <w:top w:val="none" w:sz="0" w:space="0" w:color="auto"/>
                <w:left w:val="none" w:sz="0" w:space="0" w:color="auto"/>
                <w:bottom w:val="none" w:sz="0" w:space="0" w:color="auto"/>
                <w:right w:val="none" w:sz="0" w:space="0" w:color="auto"/>
              </w:divBdr>
              <w:divsChild>
                <w:div w:id="1050144">
                  <w:marLeft w:val="0"/>
                  <w:marRight w:val="0"/>
                  <w:marTop w:val="0"/>
                  <w:marBottom w:val="0"/>
                  <w:divBdr>
                    <w:top w:val="none" w:sz="0" w:space="0" w:color="auto"/>
                    <w:left w:val="none" w:sz="0" w:space="0" w:color="auto"/>
                    <w:bottom w:val="none" w:sz="0" w:space="0" w:color="auto"/>
                    <w:right w:val="none" w:sz="0" w:space="0" w:color="auto"/>
                  </w:divBdr>
                  <w:divsChild>
                    <w:div w:id="301808137">
                      <w:marLeft w:val="-90"/>
                      <w:marRight w:val="-90"/>
                      <w:marTop w:val="0"/>
                      <w:marBottom w:val="0"/>
                      <w:divBdr>
                        <w:top w:val="none" w:sz="0" w:space="0" w:color="auto"/>
                        <w:left w:val="none" w:sz="0" w:space="0" w:color="auto"/>
                        <w:bottom w:val="none" w:sz="0" w:space="0" w:color="auto"/>
                        <w:right w:val="none" w:sz="0" w:space="0" w:color="auto"/>
                      </w:divBdr>
                      <w:divsChild>
                        <w:div w:id="1265773098">
                          <w:marLeft w:val="0"/>
                          <w:marRight w:val="0"/>
                          <w:marTop w:val="0"/>
                          <w:marBottom w:val="0"/>
                          <w:divBdr>
                            <w:top w:val="none" w:sz="0" w:space="0" w:color="auto"/>
                            <w:left w:val="none" w:sz="0" w:space="0" w:color="auto"/>
                            <w:bottom w:val="none" w:sz="0" w:space="0" w:color="auto"/>
                            <w:right w:val="none" w:sz="0" w:space="0" w:color="auto"/>
                          </w:divBdr>
                          <w:divsChild>
                            <w:div w:id="1132021413">
                              <w:marLeft w:val="0"/>
                              <w:marRight w:val="0"/>
                              <w:marTop w:val="0"/>
                              <w:marBottom w:val="0"/>
                              <w:divBdr>
                                <w:top w:val="none" w:sz="0" w:space="0" w:color="auto"/>
                                <w:left w:val="none" w:sz="0" w:space="0" w:color="auto"/>
                                <w:bottom w:val="none" w:sz="0" w:space="0" w:color="auto"/>
                                <w:right w:val="none" w:sz="0" w:space="0" w:color="auto"/>
                              </w:divBdr>
                              <w:divsChild>
                                <w:div w:id="1196969557">
                                  <w:marLeft w:val="0"/>
                                  <w:marRight w:val="0"/>
                                  <w:marTop w:val="75"/>
                                  <w:marBottom w:val="75"/>
                                  <w:divBdr>
                                    <w:top w:val="none" w:sz="0" w:space="0" w:color="auto"/>
                                    <w:left w:val="none" w:sz="0" w:space="0" w:color="auto"/>
                                    <w:bottom w:val="none" w:sz="0" w:space="0" w:color="auto"/>
                                    <w:right w:val="none" w:sz="0" w:space="0" w:color="auto"/>
                                  </w:divBdr>
                                  <w:divsChild>
                                    <w:div w:id="1417172032">
                                      <w:marLeft w:val="0"/>
                                      <w:marRight w:val="0"/>
                                      <w:marTop w:val="0"/>
                                      <w:marBottom w:val="0"/>
                                      <w:divBdr>
                                        <w:top w:val="none" w:sz="0" w:space="0" w:color="auto"/>
                                        <w:left w:val="none" w:sz="0" w:space="0" w:color="auto"/>
                                        <w:bottom w:val="none" w:sz="0" w:space="0" w:color="auto"/>
                                        <w:right w:val="none" w:sz="0" w:space="0" w:color="auto"/>
                                      </w:divBdr>
                                      <w:divsChild>
                                        <w:div w:id="2095004071">
                                          <w:marLeft w:val="0"/>
                                          <w:marRight w:val="0"/>
                                          <w:marTop w:val="75"/>
                                          <w:marBottom w:val="75"/>
                                          <w:divBdr>
                                            <w:top w:val="none" w:sz="0" w:space="0" w:color="auto"/>
                                            <w:left w:val="none" w:sz="0" w:space="0" w:color="auto"/>
                                            <w:bottom w:val="none" w:sz="0" w:space="0" w:color="auto"/>
                                            <w:right w:val="none" w:sz="0" w:space="0" w:color="auto"/>
                                          </w:divBdr>
                                          <w:divsChild>
                                            <w:div w:id="685137736">
                                              <w:marLeft w:val="0"/>
                                              <w:marRight w:val="0"/>
                                              <w:marTop w:val="0"/>
                                              <w:marBottom w:val="0"/>
                                              <w:divBdr>
                                                <w:top w:val="none" w:sz="0" w:space="0" w:color="auto"/>
                                                <w:left w:val="none" w:sz="0" w:space="0" w:color="auto"/>
                                                <w:bottom w:val="none" w:sz="0" w:space="0" w:color="auto"/>
                                                <w:right w:val="none" w:sz="0" w:space="0" w:color="auto"/>
                                              </w:divBdr>
                                              <w:divsChild>
                                                <w:div w:id="1202943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image" Target="media/image10.emf"/><Relationship Id="rId39" Type="http://schemas.openxmlformats.org/officeDocument/2006/relationships/footer" Target="footer5.xml"/><Relationship Id="rId21" Type="http://schemas.openxmlformats.org/officeDocument/2006/relationships/image" Target="media/image5.jpeg"/><Relationship Id="rId34" Type="http://schemas.openxmlformats.org/officeDocument/2006/relationships/header" Target="header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4.emf"/><Relationship Id="rId29" Type="http://schemas.openxmlformats.org/officeDocument/2006/relationships/image" Target="media/image13.jpe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8.jpeg"/><Relationship Id="rId32" Type="http://schemas.openxmlformats.org/officeDocument/2006/relationships/hyperlink" Target="mailto:bolalar_markazi@exat.uz" TargetMode="External"/><Relationship Id="rId37" Type="http://schemas.openxmlformats.org/officeDocument/2006/relationships/footer" Target="footer4.xm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jpeg"/><Relationship Id="rId23" Type="http://schemas.openxmlformats.org/officeDocument/2006/relationships/image" Target="media/image7.jpeg"/><Relationship Id="rId28" Type="http://schemas.openxmlformats.org/officeDocument/2006/relationships/image" Target="media/image12.jpeg"/><Relationship Id="rId36"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image" Target="media/image3.jpeg"/><Relationship Id="rId31" Type="http://schemas.openxmlformats.org/officeDocument/2006/relationships/hyperlink" Target="mailto:rcsad@mail.r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6.jpeg"/><Relationship Id="rId27" Type="http://schemas.openxmlformats.org/officeDocument/2006/relationships/image" Target="media/image11.jpeg"/><Relationship Id="rId30" Type="http://schemas.openxmlformats.org/officeDocument/2006/relationships/image" Target="media/image14.jpeg"/><Relationship Id="rId35" Type="http://schemas.openxmlformats.org/officeDocument/2006/relationships/header" Target="header3.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image" Target="media/image9.jpeg"/><Relationship Id="rId33" Type="http://schemas.openxmlformats.org/officeDocument/2006/relationships/hyperlink" Target="http://rcsad.uz/" TargetMode="External"/><Relationship Id="rId38" Type="http://schemas.openxmlformats.org/officeDocument/2006/relationships/header" Target="header4.xml"/></Relationships>
</file>

<file path=word/_rels/header1.xml.rels><?xml version="1.0" encoding="UTF-8" standalone="yes"?>
<Relationships xmlns="http://schemas.openxmlformats.org/package/2006/relationships"><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 Id="rId5" Type="http://schemas.microsoft.com/office/2007/relationships/diagramDrawing" Target="diagrams/drawing1.xml"/><Relationship Id="rId4" Type="http://schemas.openxmlformats.org/officeDocument/2006/relationships/diagramColors" Target="diagrams/colors1.xml"/></Relationships>
</file>

<file path=word/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33AE05C-D791-4F70-B7A1-045EE7B49111}" type="doc">
      <dgm:prSet loTypeId="urn:microsoft.com/office/officeart/2005/8/layout/hChevron3" loCatId="process" qsTypeId="urn:microsoft.com/office/officeart/2005/8/quickstyle/simple1" qsCatId="simple" csTypeId="urn:microsoft.com/office/officeart/2005/8/colors/accent3_2" csCatId="accent3" phldr="1"/>
      <dgm:spPr/>
    </dgm:pt>
    <dgm:pt modelId="{34313404-171A-496E-9E32-50BB5227F93E}">
      <dgm:prSet phldrT="[Text]"/>
      <dgm:spPr>
        <a:solidFill>
          <a:schemeClr val="bg1">
            <a:lumMod val="75000"/>
          </a:schemeClr>
        </a:solidFill>
      </dgm:spPr>
      <dgm:t>
        <a:bodyPr/>
        <a:lstStyle/>
        <a:p>
          <a:r>
            <a:rPr lang="en-US"/>
            <a:t>Introduction</a:t>
          </a:r>
        </a:p>
      </dgm:t>
    </dgm:pt>
    <dgm:pt modelId="{7FAD04BF-CA6A-4FE6-BE5D-8E4B89E01E5A}" type="parTrans" cxnId="{A8BDD895-EB0C-48D7-A5DE-63A4184E39A9}">
      <dgm:prSet/>
      <dgm:spPr/>
      <dgm:t>
        <a:bodyPr/>
        <a:lstStyle/>
        <a:p>
          <a:endParaRPr lang="en-US"/>
        </a:p>
      </dgm:t>
    </dgm:pt>
    <dgm:pt modelId="{A8640B48-4E49-455A-8F7A-37AF8739E773}" type="sibTrans" cxnId="{A8BDD895-EB0C-48D7-A5DE-63A4184E39A9}">
      <dgm:prSet/>
      <dgm:spPr/>
      <dgm:t>
        <a:bodyPr/>
        <a:lstStyle/>
        <a:p>
          <a:endParaRPr lang="en-US"/>
        </a:p>
      </dgm:t>
    </dgm:pt>
    <dgm:pt modelId="{66BFBFA7-FCEF-4E56-BBD5-BD305A1DAB8A}">
      <dgm:prSet phldrT="[Text]"/>
      <dgm:spPr>
        <a:solidFill>
          <a:schemeClr val="bg1">
            <a:lumMod val="75000"/>
          </a:schemeClr>
        </a:solidFill>
      </dgm:spPr>
      <dgm:t>
        <a:bodyPr/>
        <a:lstStyle/>
        <a:p>
          <a:r>
            <a:rPr lang="en-US"/>
            <a:t>Step 1</a:t>
          </a:r>
        </a:p>
      </dgm:t>
    </dgm:pt>
    <dgm:pt modelId="{74E4FA2C-E3EC-46CC-8B54-BD62163A7B23}" type="parTrans" cxnId="{A364DF00-F004-4C2B-B9F2-1AC7E1DCF733}">
      <dgm:prSet/>
      <dgm:spPr/>
      <dgm:t>
        <a:bodyPr/>
        <a:lstStyle/>
        <a:p>
          <a:endParaRPr lang="en-US"/>
        </a:p>
      </dgm:t>
    </dgm:pt>
    <dgm:pt modelId="{7A8A9EBD-6722-4A1B-9709-DDD596C19224}" type="sibTrans" cxnId="{A364DF00-F004-4C2B-B9F2-1AC7E1DCF733}">
      <dgm:prSet/>
      <dgm:spPr/>
      <dgm:t>
        <a:bodyPr/>
        <a:lstStyle/>
        <a:p>
          <a:endParaRPr lang="en-US"/>
        </a:p>
      </dgm:t>
    </dgm:pt>
    <dgm:pt modelId="{9EDEE9B1-ED0B-40A8-8B6B-1EE811A590C8}">
      <dgm:prSet phldrT="[Text]"/>
      <dgm:spPr>
        <a:solidFill>
          <a:schemeClr val="bg1">
            <a:lumMod val="75000"/>
          </a:schemeClr>
        </a:solidFill>
      </dgm:spPr>
      <dgm:t>
        <a:bodyPr/>
        <a:lstStyle/>
        <a:p>
          <a:r>
            <a:rPr lang="en-US"/>
            <a:t>Step 2</a:t>
          </a:r>
        </a:p>
      </dgm:t>
    </dgm:pt>
    <dgm:pt modelId="{9929E52A-4F2F-4EDF-AD62-E080A7F8ACBC}" type="parTrans" cxnId="{195BAF19-D708-4D29-B0DE-3BB4F118A88E}">
      <dgm:prSet/>
      <dgm:spPr/>
      <dgm:t>
        <a:bodyPr/>
        <a:lstStyle/>
        <a:p>
          <a:endParaRPr lang="en-US"/>
        </a:p>
      </dgm:t>
    </dgm:pt>
    <dgm:pt modelId="{965E4C26-945C-430F-8A43-447940EEDF75}" type="sibTrans" cxnId="{195BAF19-D708-4D29-B0DE-3BB4F118A88E}">
      <dgm:prSet/>
      <dgm:spPr/>
      <dgm:t>
        <a:bodyPr/>
        <a:lstStyle/>
        <a:p>
          <a:endParaRPr lang="en-US"/>
        </a:p>
      </dgm:t>
    </dgm:pt>
    <dgm:pt modelId="{84452725-9E94-4593-9D8F-17885B735768}">
      <dgm:prSet phldrT="[Text]"/>
      <dgm:spPr>
        <a:solidFill>
          <a:srgbClr val="42AFF0"/>
        </a:solidFill>
      </dgm:spPr>
      <dgm:t>
        <a:bodyPr/>
        <a:lstStyle/>
        <a:p>
          <a:r>
            <a:rPr lang="en-US"/>
            <a:t>Step 3</a:t>
          </a:r>
        </a:p>
      </dgm:t>
    </dgm:pt>
    <dgm:pt modelId="{B6CB971A-0C4B-4C74-80C9-86435501CF8B}" type="parTrans" cxnId="{1699F890-DA4B-45D7-ABA4-BE6BB151AFD2}">
      <dgm:prSet/>
      <dgm:spPr/>
      <dgm:t>
        <a:bodyPr/>
        <a:lstStyle/>
        <a:p>
          <a:endParaRPr lang="en-US"/>
        </a:p>
      </dgm:t>
    </dgm:pt>
    <dgm:pt modelId="{AF7E8435-0999-413F-8927-B08763DC80D0}" type="sibTrans" cxnId="{1699F890-DA4B-45D7-ABA4-BE6BB151AFD2}">
      <dgm:prSet/>
      <dgm:spPr/>
      <dgm:t>
        <a:bodyPr/>
        <a:lstStyle/>
        <a:p>
          <a:endParaRPr lang="en-US"/>
        </a:p>
      </dgm:t>
    </dgm:pt>
    <dgm:pt modelId="{15422778-1EF6-4968-A4C7-5E140935FAC7}" type="pres">
      <dgm:prSet presAssocID="{733AE05C-D791-4F70-B7A1-045EE7B49111}" presName="Name0" presStyleCnt="0">
        <dgm:presLayoutVars>
          <dgm:dir/>
          <dgm:resizeHandles val="exact"/>
        </dgm:presLayoutVars>
      </dgm:prSet>
      <dgm:spPr/>
    </dgm:pt>
    <dgm:pt modelId="{A2226AD7-E2F0-462B-93CE-EE1DBA809F5E}" type="pres">
      <dgm:prSet presAssocID="{34313404-171A-496E-9E32-50BB5227F93E}" presName="parTxOnly" presStyleLbl="node1" presStyleIdx="0" presStyleCnt="4">
        <dgm:presLayoutVars>
          <dgm:bulletEnabled val="1"/>
        </dgm:presLayoutVars>
      </dgm:prSet>
      <dgm:spPr/>
    </dgm:pt>
    <dgm:pt modelId="{20E365F6-1E5D-4D81-9C8D-3FB464ED7974}" type="pres">
      <dgm:prSet presAssocID="{A8640B48-4E49-455A-8F7A-37AF8739E773}" presName="parSpace" presStyleCnt="0"/>
      <dgm:spPr/>
    </dgm:pt>
    <dgm:pt modelId="{5290EEC6-9FB9-4290-9DE6-E2EFC92148FE}" type="pres">
      <dgm:prSet presAssocID="{66BFBFA7-FCEF-4E56-BBD5-BD305A1DAB8A}" presName="parTxOnly" presStyleLbl="node1" presStyleIdx="1" presStyleCnt="4">
        <dgm:presLayoutVars>
          <dgm:bulletEnabled val="1"/>
        </dgm:presLayoutVars>
      </dgm:prSet>
      <dgm:spPr/>
    </dgm:pt>
    <dgm:pt modelId="{2F3C9D84-4C8C-41C1-9466-C65920DD3352}" type="pres">
      <dgm:prSet presAssocID="{7A8A9EBD-6722-4A1B-9709-DDD596C19224}" presName="parSpace" presStyleCnt="0"/>
      <dgm:spPr/>
    </dgm:pt>
    <dgm:pt modelId="{3C5BA659-3DA5-41F6-B2BC-5E9D5C31854B}" type="pres">
      <dgm:prSet presAssocID="{9EDEE9B1-ED0B-40A8-8B6B-1EE811A590C8}" presName="parTxOnly" presStyleLbl="node1" presStyleIdx="2" presStyleCnt="4">
        <dgm:presLayoutVars>
          <dgm:bulletEnabled val="1"/>
        </dgm:presLayoutVars>
      </dgm:prSet>
      <dgm:spPr/>
    </dgm:pt>
    <dgm:pt modelId="{1487F4C1-AD3F-4D12-A13F-6D30B6D7DD3C}" type="pres">
      <dgm:prSet presAssocID="{965E4C26-945C-430F-8A43-447940EEDF75}" presName="parSpace" presStyleCnt="0"/>
      <dgm:spPr/>
    </dgm:pt>
    <dgm:pt modelId="{C5C69567-AB7A-4EE2-A99E-C0D60C347611}" type="pres">
      <dgm:prSet presAssocID="{84452725-9E94-4593-9D8F-17885B735768}" presName="parTxOnly" presStyleLbl="node1" presStyleIdx="3" presStyleCnt="4">
        <dgm:presLayoutVars>
          <dgm:bulletEnabled val="1"/>
        </dgm:presLayoutVars>
      </dgm:prSet>
      <dgm:spPr/>
    </dgm:pt>
  </dgm:ptLst>
  <dgm:cxnLst>
    <dgm:cxn modelId="{A364DF00-F004-4C2B-B9F2-1AC7E1DCF733}" srcId="{733AE05C-D791-4F70-B7A1-045EE7B49111}" destId="{66BFBFA7-FCEF-4E56-BBD5-BD305A1DAB8A}" srcOrd="1" destOrd="0" parTransId="{74E4FA2C-E3EC-46CC-8B54-BD62163A7B23}" sibTransId="{7A8A9EBD-6722-4A1B-9709-DDD596C19224}"/>
    <dgm:cxn modelId="{8F4C6D0A-74A5-4EA4-A126-85ECD8CB8436}" type="presOf" srcId="{84452725-9E94-4593-9D8F-17885B735768}" destId="{C5C69567-AB7A-4EE2-A99E-C0D60C347611}" srcOrd="0" destOrd="0" presId="urn:microsoft.com/office/officeart/2005/8/layout/hChevron3"/>
    <dgm:cxn modelId="{195BAF19-D708-4D29-B0DE-3BB4F118A88E}" srcId="{733AE05C-D791-4F70-B7A1-045EE7B49111}" destId="{9EDEE9B1-ED0B-40A8-8B6B-1EE811A590C8}" srcOrd="2" destOrd="0" parTransId="{9929E52A-4F2F-4EDF-AD62-E080A7F8ACBC}" sibTransId="{965E4C26-945C-430F-8A43-447940EEDF75}"/>
    <dgm:cxn modelId="{F9C4A723-BEF8-4E9C-A258-CCABAA3ABB55}" type="presOf" srcId="{34313404-171A-496E-9E32-50BB5227F93E}" destId="{A2226AD7-E2F0-462B-93CE-EE1DBA809F5E}" srcOrd="0" destOrd="0" presId="urn:microsoft.com/office/officeart/2005/8/layout/hChevron3"/>
    <dgm:cxn modelId="{832AD24E-E2FD-46ED-91B0-4ABE12D1D007}" type="presOf" srcId="{66BFBFA7-FCEF-4E56-BBD5-BD305A1DAB8A}" destId="{5290EEC6-9FB9-4290-9DE6-E2EFC92148FE}" srcOrd="0" destOrd="0" presId="urn:microsoft.com/office/officeart/2005/8/layout/hChevron3"/>
    <dgm:cxn modelId="{14C06E70-BC98-4C17-BC78-528CA07D5EDB}" type="presOf" srcId="{733AE05C-D791-4F70-B7A1-045EE7B49111}" destId="{15422778-1EF6-4968-A4C7-5E140935FAC7}" srcOrd="0" destOrd="0" presId="urn:microsoft.com/office/officeart/2005/8/layout/hChevron3"/>
    <dgm:cxn modelId="{1699F890-DA4B-45D7-ABA4-BE6BB151AFD2}" srcId="{733AE05C-D791-4F70-B7A1-045EE7B49111}" destId="{84452725-9E94-4593-9D8F-17885B735768}" srcOrd="3" destOrd="0" parTransId="{B6CB971A-0C4B-4C74-80C9-86435501CF8B}" sibTransId="{AF7E8435-0999-413F-8927-B08763DC80D0}"/>
    <dgm:cxn modelId="{89BC9292-3B2E-4F97-81F4-6A9D49F2EB68}" type="presOf" srcId="{9EDEE9B1-ED0B-40A8-8B6B-1EE811A590C8}" destId="{3C5BA659-3DA5-41F6-B2BC-5E9D5C31854B}" srcOrd="0" destOrd="0" presId="urn:microsoft.com/office/officeart/2005/8/layout/hChevron3"/>
    <dgm:cxn modelId="{A8BDD895-EB0C-48D7-A5DE-63A4184E39A9}" srcId="{733AE05C-D791-4F70-B7A1-045EE7B49111}" destId="{34313404-171A-496E-9E32-50BB5227F93E}" srcOrd="0" destOrd="0" parTransId="{7FAD04BF-CA6A-4FE6-BE5D-8E4B89E01E5A}" sibTransId="{A8640B48-4E49-455A-8F7A-37AF8739E773}"/>
    <dgm:cxn modelId="{58DA6221-5CDD-4A8F-AEF6-4AE7B40D7599}" type="presParOf" srcId="{15422778-1EF6-4968-A4C7-5E140935FAC7}" destId="{A2226AD7-E2F0-462B-93CE-EE1DBA809F5E}" srcOrd="0" destOrd="0" presId="urn:microsoft.com/office/officeart/2005/8/layout/hChevron3"/>
    <dgm:cxn modelId="{F2BE6548-7A88-422D-91AB-9AB600CCB2C6}" type="presParOf" srcId="{15422778-1EF6-4968-A4C7-5E140935FAC7}" destId="{20E365F6-1E5D-4D81-9C8D-3FB464ED7974}" srcOrd="1" destOrd="0" presId="urn:microsoft.com/office/officeart/2005/8/layout/hChevron3"/>
    <dgm:cxn modelId="{DD7DC44D-E170-42DA-A5D1-F7D3740423B7}" type="presParOf" srcId="{15422778-1EF6-4968-A4C7-5E140935FAC7}" destId="{5290EEC6-9FB9-4290-9DE6-E2EFC92148FE}" srcOrd="2" destOrd="0" presId="urn:microsoft.com/office/officeart/2005/8/layout/hChevron3"/>
    <dgm:cxn modelId="{5D6959D3-F86D-4105-92BC-065B2E78727F}" type="presParOf" srcId="{15422778-1EF6-4968-A4C7-5E140935FAC7}" destId="{2F3C9D84-4C8C-41C1-9466-C65920DD3352}" srcOrd="3" destOrd="0" presId="urn:microsoft.com/office/officeart/2005/8/layout/hChevron3"/>
    <dgm:cxn modelId="{0AE734CB-8AF3-4BEB-9F67-EE58C26A6386}" type="presParOf" srcId="{15422778-1EF6-4968-A4C7-5E140935FAC7}" destId="{3C5BA659-3DA5-41F6-B2BC-5E9D5C31854B}" srcOrd="4" destOrd="0" presId="urn:microsoft.com/office/officeart/2005/8/layout/hChevron3"/>
    <dgm:cxn modelId="{823D071D-D002-42AF-A447-96FA14C629DB}" type="presParOf" srcId="{15422778-1EF6-4968-A4C7-5E140935FAC7}" destId="{1487F4C1-AD3F-4D12-A13F-6D30B6D7DD3C}" srcOrd="5" destOrd="0" presId="urn:microsoft.com/office/officeart/2005/8/layout/hChevron3"/>
    <dgm:cxn modelId="{4459F861-DC9F-47B5-B9D9-4266F46A51F6}" type="presParOf" srcId="{15422778-1EF6-4968-A4C7-5E140935FAC7}" destId="{C5C69567-AB7A-4EE2-A99E-C0D60C347611}" srcOrd="6" destOrd="0" presId="urn:microsoft.com/office/officeart/2005/8/layout/hChevron3"/>
  </dgm:cxnLst>
  <dgm:bg>
    <a:noFill/>
  </dgm:bg>
  <dgm:whole/>
  <dgm:extLst>
    <a:ext uri="http://schemas.microsoft.com/office/drawing/2008/diagram">
      <dsp:dataModelExt xmlns:dsp="http://schemas.microsoft.com/office/drawing/2008/diagram" relId="rId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26AD7-E2F0-462B-93CE-EE1DBA809F5E}">
      <dsp:nvSpPr>
        <dsp:cNvPr id="0" name=""/>
        <dsp:cNvSpPr/>
      </dsp:nvSpPr>
      <dsp:spPr>
        <a:xfrm>
          <a:off x="1739" y="0"/>
          <a:ext cx="1745198" cy="231775"/>
        </a:xfrm>
        <a:prstGeom prst="homePlate">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t>Introduction</a:t>
          </a:r>
        </a:p>
      </dsp:txBody>
      <dsp:txXfrm>
        <a:off x="1739" y="0"/>
        <a:ext cx="1687254" cy="231775"/>
      </dsp:txXfrm>
    </dsp:sp>
    <dsp:sp modelId="{5290EEC6-9FB9-4290-9DE6-E2EFC92148FE}">
      <dsp:nvSpPr>
        <dsp:cNvPr id="0" name=""/>
        <dsp:cNvSpPr/>
      </dsp:nvSpPr>
      <dsp:spPr>
        <a:xfrm>
          <a:off x="1397897" y="0"/>
          <a:ext cx="1745198" cy="231775"/>
        </a:xfrm>
        <a:prstGeom prst="chevron">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t>Step 1</a:t>
          </a:r>
        </a:p>
      </dsp:txBody>
      <dsp:txXfrm>
        <a:off x="1513785" y="0"/>
        <a:ext cx="1513423" cy="231775"/>
      </dsp:txXfrm>
    </dsp:sp>
    <dsp:sp modelId="{3C5BA659-3DA5-41F6-B2BC-5E9D5C31854B}">
      <dsp:nvSpPr>
        <dsp:cNvPr id="0" name=""/>
        <dsp:cNvSpPr/>
      </dsp:nvSpPr>
      <dsp:spPr>
        <a:xfrm>
          <a:off x="2794056" y="0"/>
          <a:ext cx="1745198" cy="231775"/>
        </a:xfrm>
        <a:prstGeom prst="chevron">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t>Step 2</a:t>
          </a:r>
        </a:p>
      </dsp:txBody>
      <dsp:txXfrm>
        <a:off x="2909944" y="0"/>
        <a:ext cx="1513423" cy="231775"/>
      </dsp:txXfrm>
    </dsp:sp>
    <dsp:sp modelId="{C5C69567-AB7A-4EE2-A99E-C0D60C347611}">
      <dsp:nvSpPr>
        <dsp:cNvPr id="0" name=""/>
        <dsp:cNvSpPr/>
      </dsp:nvSpPr>
      <dsp:spPr>
        <a:xfrm>
          <a:off x="4190214" y="0"/>
          <a:ext cx="1745198" cy="231775"/>
        </a:xfrm>
        <a:prstGeom prst="chevron">
          <a:avLst/>
        </a:prstGeom>
        <a:solidFill>
          <a:srgbClr val="42AF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US" sz="1200" kern="1200"/>
            <a:t>Step 3</a:t>
          </a:r>
        </a:p>
      </dsp:txBody>
      <dsp:txXfrm>
        <a:off x="4306102" y="0"/>
        <a:ext cx="1513423" cy="231775"/>
      </dsp:txXfrm>
    </dsp:sp>
  </dsp:spTree>
</dsp:drawing>
</file>

<file path=word/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73f51738-d318-4883-9d64-4f0bd0ccc55e" ContentTypeId="0x0101009BA85F8052A6DA4FA3E31FF9F74C6970"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DA70F397E85A074F83783E2A38C52BD9" ma:contentTypeVersion="28" ma:contentTypeDescription="Create a new document." ma:contentTypeScope="" ma:versionID="fbedd56f3d699755026fcc77152a3c99">
  <xsd:schema xmlns:xsd="http://www.w3.org/2001/XMLSchema" xmlns:xs="http://www.w3.org/2001/XMLSchema" xmlns:p="http://schemas.microsoft.com/office/2006/metadata/properties" xmlns:ns1="http://schemas.microsoft.com/sharepoint/v3" xmlns:ns2="ca283e0b-db31-4043-a2ef-b80661bf084a" xmlns:ns3="http://schemas.microsoft.com/sharepoint.v3" xmlns:ns4="f6be855e-e516-4c0e-96fe-6b0f038c3f08" xmlns:ns5="22cafa7b-c4dc-4504-a174-5070ab881073" xmlns:ns6="http://schemas.microsoft.com/sharepoint/v4" targetNamespace="http://schemas.microsoft.com/office/2006/metadata/properties" ma:root="true" ma:fieldsID="6b8efc6b3e1fb9aacde09418df679c67" ns1:_="" ns2:_="" ns3:_="" ns4:_="" ns5:_="" ns6:_="">
    <xsd:import namespace="http://schemas.microsoft.com/sharepoint/v3"/>
    <xsd:import namespace="ca283e0b-db31-4043-a2ef-b80661bf084a"/>
    <xsd:import namespace="http://schemas.microsoft.com/sharepoint.v3"/>
    <xsd:import namespace="f6be855e-e516-4c0e-96fe-6b0f038c3f08"/>
    <xsd:import namespace="22cafa7b-c4dc-4504-a174-5070ab881073"/>
    <xsd:import namespace="http://schemas.microsoft.com/sharepoint/v4"/>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5:MediaServiceMetadata" minOccurs="0"/>
                <xsd:element ref="ns5:MediaServiceFastMetadata" minOccurs="0"/>
                <xsd:element ref="ns5:MediaServiceAutoKeyPoints" minOccurs="0"/>
                <xsd:element ref="ns5:MediaServiceKeyPoints" minOccurs="0"/>
                <xsd:element ref="ns5:MediaServiceAutoTags" minOccurs="0"/>
                <xsd:element ref="ns5:MediaServiceOCR" minOccurs="0"/>
                <xsd:element ref="ns5:MediaServiceGenerationTime" minOccurs="0"/>
                <xsd:element ref="ns5:MediaServiceEventHashCode" minOccurs="0"/>
                <xsd:element ref="ns5:MediaServiceDateTaken" minOccurs="0"/>
                <xsd:element ref="ns4:SharedWithUsers" minOccurs="0"/>
                <xsd:element ref="ns4:SharedWithDetails" minOccurs="0"/>
                <xsd:element ref="ns5:MediaServiceLocation" minOccurs="0"/>
                <xsd:element ref="ns6:IconOverlay" minOccurs="0"/>
                <xsd:element ref="ns1:_vti_ItemHoldRecordStatus" minOccurs="0"/>
                <xsd:element ref="ns1:_vti_ItemDeclaredRecord" minOccurs="0"/>
                <xsd:element ref="ns4:TaxKeywordTaxHTField" minOccurs="0"/>
                <xsd:element ref="ns4:_dlc_DocId" minOccurs="0"/>
                <xsd:element ref="ns4:_dlc_DocIdUrl" minOccurs="0"/>
                <xsd:element ref="ns4:_dlc_DocIdPersistId" minOccurs="0"/>
                <xsd:element ref="ns4:SemaphoreItemMetadata" minOccurs="0"/>
                <xsd:element ref="ns5: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44" nillable="true" ma:displayName="Hold and Record Status" ma:decimals="0" ma:description="" ma:hidden="true" ma:indexed="true" ma:internalName="_vti_ItemHoldRecordStatus" ma:readOnly="true">
      <xsd:simpleType>
        <xsd:restriction base="dms:Unknown"/>
      </xsd:simpleType>
    </xsd:element>
    <xsd:element name="_vti_ItemDeclaredRecord" ma:index="45"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1033;#Office of Research, Italy-2220|761d2d4e-711e-41bb-8fa9-4c07766b5aaa"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3d4a47e4-0c29-4f9b-adde-37a502afe464}" ma:internalName="TaxCatchAllLabel" ma:readOnly="true" ma:showField="CatchAllDataLabel" ma:web="f6be855e-e516-4c0e-96fe-6b0f038c3f08">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3d4a47e4-0c29-4f9b-adde-37a502afe464}" ma:internalName="TaxCatchAll" ma:showField="CatchAllData" ma:web="f6be855e-e516-4c0e-96fe-6b0f038c3f08">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6be855e-e516-4c0e-96fe-6b0f038c3f08" elementFormDefault="qualified">
    <xsd:import namespace="http://schemas.microsoft.com/office/2006/documentManagement/types"/>
    <xsd:import namespace="http://schemas.microsoft.com/office/infopath/2007/PartnerControls"/>
    <xsd:element name="SharedWithUsers" ma:index="4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1" nillable="true" ma:displayName="Shared With Details" ma:internalName="SharedWithDetails" ma:readOnly="true">
      <xsd:simpleType>
        <xsd:restriction base="dms:Note">
          <xsd:maxLength value="255"/>
        </xsd:restriction>
      </xsd:simpleType>
    </xsd:element>
    <xsd:element name="TaxKeywordTaxHTField" ma:index="46"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_dlc_DocId" ma:index="47" nillable="true" ma:displayName="Document ID Value" ma:description="The value of the document ID assigned to this item." ma:internalName="_dlc_DocId" ma:readOnly="true">
      <xsd:simpleType>
        <xsd:restriction base="dms:Text"/>
      </xsd:simpleType>
    </xsd:element>
    <xsd:element name="_dlc_DocIdUrl" ma:index="4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9" nillable="true" ma:displayName="Persist ID" ma:description="Keep ID on add." ma:hidden="true" ma:internalName="_dlc_DocIdPersistId" ma:readOnly="true">
      <xsd:simpleType>
        <xsd:restriction base="dms:Boolean"/>
      </xsd:simpleType>
    </xsd:element>
    <xsd:element name="SemaphoreItemMetadata" ma:index="50" nillable="true" ma:displayName="Semaphore Status" ma:hidden="true" ma:internalName="SemaphoreItemMeta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2cafa7b-c4dc-4504-a174-5070ab881073"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AutoKeyPoints" ma:index="33" nillable="true" ma:displayName="MediaServiceAutoKeyPoints" ma:hidden="true" ma:internalName="MediaServiceAutoKeyPoints" ma:readOnly="true">
      <xsd:simpleType>
        <xsd:restriction base="dms:Note"/>
      </xsd:simpleType>
    </xsd:element>
    <xsd:element name="MediaServiceKeyPoints" ma:index="34" nillable="true" ma:displayName="KeyPoints" ma:internalName="MediaServiceKeyPoints" ma:readOnly="true">
      <xsd:simpleType>
        <xsd:restriction base="dms:Note">
          <xsd:maxLength value="255"/>
        </xsd:restriction>
      </xsd:simpleType>
    </xsd:element>
    <xsd:element name="MediaServiceAutoTags" ma:index="35" nillable="true" ma:displayName="Tags" ma:internalName="MediaServiceAutoTags"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DateTaken" ma:index="39" nillable="true" ma:displayName="MediaServiceDateTaken" ma:hidden="true" ma:internalName="MediaServiceDateTaken" ma:readOnly="true">
      <xsd:simpleType>
        <xsd:restriction base="dms:Text"/>
      </xsd:simpleType>
    </xsd:element>
    <xsd:element name="MediaServiceLocation" ma:index="42" nillable="true" ma:displayName="Location" ma:internalName="MediaServiceLocation" ma:readOnly="true">
      <xsd:simpleType>
        <xsd:restriction base="dms:Text"/>
      </xsd:simpleType>
    </xsd:element>
    <xsd:element name="MediaLengthInSeconds" ma:index="5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a283e0b-db31-4043-a2ef-b80661bf084a">
      <Value>3</Value>
    </TaxCatchAll>
    <SemaphoreItemMetadata xmlns="f6be855e-e516-4c0e-96fe-6b0f038c3f08" xsi:nil="true"/>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Office of Research, Italy-2220</TermName>
          <TermId xmlns="http://schemas.microsoft.com/office/infopath/2007/PartnerControls">761d2d4e-711e-41bb-8fa9-4c07766b5aaa</TermId>
        </TermInfo>
      </Terms>
    </ga975397408f43e4b84ec8e5a598e523>
    <k8c968e8c72a4eda96b7e8fdbe192be2 xmlns="ca283e0b-db31-4043-a2ef-b80661bf084a">
      <Terms xmlns="http://schemas.microsoft.com/office/infopath/2007/PartnerControls"/>
    </k8c968e8c72a4eda96b7e8fdbe192be2>
    <j169e817e0ee4eb8974e6fc4a2762909 xmlns="ca283e0b-db31-4043-a2ef-b80661bf084a">
      <Terms xmlns="http://schemas.microsoft.com/office/infopath/2007/PartnerControls"/>
    </j169e817e0ee4eb8974e6fc4a2762909>
    <DateTransmittedEmail xmlns="ca283e0b-db31-4043-a2ef-b80661bf084a" xsi:nil="true"/>
    <ContentStatus xmlns="ca283e0b-db31-4043-a2ef-b80661bf084a" xsi:nil="true"/>
    <TaxKeywordTaxHTField xmlns="f6be855e-e516-4c0e-96fe-6b0f038c3f08">
      <Terms xmlns="http://schemas.microsoft.com/office/infopath/2007/PartnerControls"/>
    </TaxKeywordTaxHTField>
    <SenderEmail xmlns="ca283e0b-db31-4043-a2ef-b80661bf084a" xsi:nil="true"/>
    <IconOverlay xmlns="http://schemas.microsoft.com/sharepoint/v4" xsi:nil="true"/>
    <ContentLanguage xmlns="ca283e0b-db31-4043-a2ef-b80661bf084a">English</ContentLanguage>
    <j048a4f9aaad4a8990a1d5e5f53cb451 xmlns="ca283e0b-db31-4043-a2ef-b80661bf084a">
      <Terms xmlns="http://schemas.microsoft.com/office/infopath/2007/PartnerControls"/>
    </j048a4f9aaad4a8990a1d5e5f53cb451>
    <h6a71f3e574e4344bc34f3fc9dd20054 xmlns="ca283e0b-db31-4043-a2ef-b80661bf084a">
      <Terms xmlns="http://schemas.microsoft.com/office/infopath/2007/PartnerControls"/>
    </h6a71f3e574e4344bc34f3fc9dd20054>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_dlc_DocId xmlns="f6be855e-e516-4c0e-96fe-6b0f038c3f08">K2UYW3U6KSJ6-1025104464-56307</_dlc_DocId>
    <_dlc_DocIdUrl xmlns="f6be855e-e516-4c0e-96fe-6b0f038c3f08">
      <Url>https://unicef.sharepoint.com/teams/OoR-Education/_layouts/15/DocIdRedir.aspx?ID=K2UYW3U6KSJ6-1025104464-56307</Url>
      <Description>K2UYW3U6KSJ6-1025104464-56307</Description>
    </_dlc_DocIdUrl>
    <SharedWithUsers xmlns="f6be855e-e516-4c0e-96fe-6b0f038c3f08">
      <UserInfo>
        <DisplayName>Anindita Nugroho</DisplayName>
        <AccountId>81</AccountId>
        <AccountType/>
      </UserInfo>
    </SharedWithUsers>
  </documentManagement>
</p:properties>
</file>

<file path=customXml/item6.xml><?xml version="1.0" encoding="utf-8"?>
<?mso-contentType ?>
<customXsn xmlns="http://schemas.microsoft.com/office/2006/metadata/customXsn">
  <xsnLocation/>
  <cached>True</cached>
  <openByDefault>True</openByDefault>
  <xsnScope/>
</customXs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54CED1E-F87B-4DAD-A9BB-D0FA4A382280}">
  <ds:schemaRefs>
    <ds:schemaRef ds:uri="Microsoft.SharePoint.Taxonomy.ContentTypeSync"/>
  </ds:schemaRefs>
</ds:datastoreItem>
</file>

<file path=customXml/itemProps2.xml><?xml version="1.0" encoding="utf-8"?>
<ds:datastoreItem xmlns:ds="http://schemas.openxmlformats.org/officeDocument/2006/customXml" ds:itemID="{E6783CC6-91C2-466C-B8ED-8100DF973FB0}">
  <ds:schemaRefs>
    <ds:schemaRef ds:uri="http://schemas.openxmlformats.org/officeDocument/2006/bibliography"/>
  </ds:schemaRefs>
</ds:datastoreItem>
</file>

<file path=customXml/itemProps3.xml><?xml version="1.0" encoding="utf-8"?>
<ds:datastoreItem xmlns:ds="http://schemas.openxmlformats.org/officeDocument/2006/customXml" ds:itemID="{FA02A9A8-1769-4B47-894A-65C173EF24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f6be855e-e516-4c0e-96fe-6b0f038c3f08"/>
    <ds:schemaRef ds:uri="22cafa7b-c4dc-4504-a174-5070ab881073"/>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B3B07B-7F15-444C-A0E2-2ED588CBAC3F}">
  <ds:schemaRefs>
    <ds:schemaRef ds:uri="http://schemas.microsoft.com/sharepoint/v3/contenttype/forms"/>
  </ds:schemaRefs>
</ds:datastoreItem>
</file>

<file path=customXml/itemProps5.xml><?xml version="1.0" encoding="utf-8"?>
<ds:datastoreItem xmlns:ds="http://schemas.openxmlformats.org/officeDocument/2006/customXml" ds:itemID="{F05AD83A-4E30-4614-BF6B-3E60A5E2689B}">
  <ds:schemaRefs>
    <ds:schemaRef ds:uri="http://purl.org/dc/elements/1.1/"/>
    <ds:schemaRef ds:uri="http://purl.org/dc/dcmitype/"/>
    <ds:schemaRef ds:uri="http://purl.org/dc/terms/"/>
    <ds:schemaRef ds:uri="http://schemas.microsoft.com/office/2006/metadata/properties"/>
    <ds:schemaRef ds:uri="http://schemas.microsoft.com/sharepoint/v3"/>
    <ds:schemaRef ds:uri="http://schemas.openxmlformats.org/package/2006/metadata/core-properties"/>
    <ds:schemaRef ds:uri="http://www.w3.org/XML/1998/namespace"/>
    <ds:schemaRef ds:uri="http://schemas.microsoft.com/office/2006/documentManagement/types"/>
    <ds:schemaRef ds:uri="http://schemas.microsoft.com/office/infopath/2007/PartnerControls"/>
    <ds:schemaRef ds:uri="http://schemas.microsoft.com/sharepoint/v4"/>
    <ds:schemaRef ds:uri="22cafa7b-c4dc-4504-a174-5070ab881073"/>
    <ds:schemaRef ds:uri="f6be855e-e516-4c0e-96fe-6b0f038c3f08"/>
    <ds:schemaRef ds:uri="http://schemas.microsoft.com/sharepoint.v3"/>
    <ds:schemaRef ds:uri="ca283e0b-db31-4043-a2ef-b80661bf084a"/>
  </ds:schemaRefs>
</ds:datastoreItem>
</file>

<file path=customXml/itemProps6.xml><?xml version="1.0" encoding="utf-8"?>
<ds:datastoreItem xmlns:ds="http://schemas.openxmlformats.org/officeDocument/2006/customXml" ds:itemID="{ABC94DF0-F652-4D76-AB33-A19DBF7F5354}">
  <ds:schemaRefs>
    <ds:schemaRef ds:uri="http://schemas.microsoft.com/office/2006/metadata/customXsn"/>
  </ds:schemaRefs>
</ds:datastoreItem>
</file>

<file path=customXml/itemProps7.xml><?xml version="1.0" encoding="utf-8"?>
<ds:datastoreItem xmlns:ds="http://schemas.openxmlformats.org/officeDocument/2006/customXml" ds:itemID="{691AA187-1297-436C-A51A-8F4F4935C84C}">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17</Pages>
  <Words>486</Words>
  <Characters>2772</Characters>
  <Application>Microsoft Office Word</Application>
  <DocSecurity>0</DocSecurity>
  <Lines>23</Lines>
  <Paragraphs>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3252</CharactersWithSpaces>
  <SharedDoc>false</SharedDoc>
  <HLinks>
    <vt:vector size="750" baseType="variant">
      <vt:variant>
        <vt:i4>2555920</vt:i4>
      </vt:variant>
      <vt:variant>
        <vt:i4>549</vt:i4>
      </vt:variant>
      <vt:variant>
        <vt:i4>0</vt:i4>
      </vt:variant>
      <vt:variant>
        <vt:i4>5</vt:i4>
      </vt:variant>
      <vt:variant>
        <vt:lpwstr>mailto:tmakgegharquniq@mail.ru</vt:lpwstr>
      </vt:variant>
      <vt:variant>
        <vt:lpwstr/>
      </vt:variant>
      <vt:variant>
        <vt:i4>3473460</vt:i4>
      </vt:variant>
      <vt:variant>
        <vt:i4>546</vt:i4>
      </vt:variant>
      <vt:variant>
        <vt:i4>0</vt:i4>
      </vt:variant>
      <vt:variant>
        <vt:i4>5</vt:i4>
      </vt:variant>
      <vt:variant>
        <vt:lpwstr>https://www.facebook.com/kotayqtmak</vt:lpwstr>
      </vt:variant>
      <vt:variant>
        <vt:lpwstr/>
      </vt:variant>
      <vt:variant>
        <vt:i4>3014681</vt:i4>
      </vt:variant>
      <vt:variant>
        <vt:i4>543</vt:i4>
      </vt:variant>
      <vt:variant>
        <vt:i4>0</vt:i4>
      </vt:variant>
      <vt:variant>
        <vt:i4>5</vt:i4>
      </vt:variant>
      <vt:variant>
        <vt:lpwstr>mailto:kotayqtmak@mail.ru</vt:lpwstr>
      </vt:variant>
      <vt:variant>
        <vt:lpwstr/>
      </vt:variant>
      <vt:variant>
        <vt:i4>1966126</vt:i4>
      </vt:variant>
      <vt:variant>
        <vt:i4>540</vt:i4>
      </vt:variant>
      <vt:variant>
        <vt:i4>0</vt:i4>
      </vt:variant>
      <vt:variant>
        <vt:i4>5</vt:i4>
      </vt:variant>
      <vt:variant>
        <vt:lpwstr>mailto:bridgeofhopearmenia@gmail.com</vt:lpwstr>
      </vt:variant>
      <vt:variant>
        <vt:lpwstr/>
      </vt:variant>
      <vt:variant>
        <vt:i4>5963902</vt:i4>
      </vt:variant>
      <vt:variant>
        <vt:i4>537</vt:i4>
      </vt:variant>
      <vt:variant>
        <vt:i4>0</vt:i4>
      </vt:variant>
      <vt:variant>
        <vt:i4>5</vt:i4>
      </vt:variant>
      <vt:variant>
        <vt:lpwstr>mailto:ashtarakitmak@mail.ru</vt:lpwstr>
      </vt:variant>
      <vt:variant>
        <vt:lpwstr/>
      </vt:variant>
      <vt:variant>
        <vt:i4>1441815</vt:i4>
      </vt:variant>
      <vt:variant>
        <vt:i4>534</vt:i4>
      </vt:variant>
      <vt:variant>
        <vt:i4>0</vt:i4>
      </vt:variant>
      <vt:variant>
        <vt:i4>5</vt:i4>
      </vt:variant>
      <vt:variant>
        <vt:lpwstr>https://www.facebook.com/groups/a.tmak1/</vt:lpwstr>
      </vt:variant>
      <vt:variant>
        <vt:lpwstr/>
      </vt:variant>
      <vt:variant>
        <vt:i4>5636200</vt:i4>
      </vt:variant>
      <vt:variant>
        <vt:i4>531</vt:i4>
      </vt:variant>
      <vt:variant>
        <vt:i4>0</vt:i4>
      </vt:variant>
      <vt:variant>
        <vt:i4>5</vt:i4>
      </vt:variant>
      <vt:variant>
        <vt:lpwstr>mailto:tmakartik@mail.ru</vt:lpwstr>
      </vt:variant>
      <vt:variant>
        <vt:lpwstr/>
      </vt:variant>
      <vt:variant>
        <vt:i4>3473535</vt:i4>
      </vt:variant>
      <vt:variant>
        <vt:i4>528</vt:i4>
      </vt:variant>
      <vt:variant>
        <vt:i4>0</vt:i4>
      </vt:variant>
      <vt:variant>
        <vt:i4>5</vt:i4>
      </vt:variant>
      <vt:variant>
        <vt:lpwstr>https://www.facebook.com/profile.php?id=100043949080131</vt:lpwstr>
      </vt:variant>
      <vt:variant>
        <vt:lpwstr/>
      </vt:variant>
      <vt:variant>
        <vt:i4>1638440</vt:i4>
      </vt:variant>
      <vt:variant>
        <vt:i4>525</vt:i4>
      </vt:variant>
      <vt:variant>
        <vt:i4>0</vt:i4>
      </vt:variant>
      <vt:variant>
        <vt:i4>5</vt:i4>
      </vt:variant>
      <vt:variant>
        <vt:lpwstr>mailto:gyumritmak13@mail.ru</vt:lpwstr>
      </vt:variant>
      <vt:variant>
        <vt:lpwstr/>
      </vt:variant>
      <vt:variant>
        <vt:i4>4325388</vt:i4>
      </vt:variant>
      <vt:variant>
        <vt:i4>522</vt:i4>
      </vt:variant>
      <vt:variant>
        <vt:i4>0</vt:i4>
      </vt:variant>
      <vt:variant>
        <vt:i4>5</vt:i4>
      </vt:variant>
      <vt:variant>
        <vt:lpwstr>mailto:n4_tarackayin.ajakcman.kentron@mail.ru</vt:lpwstr>
      </vt:variant>
      <vt:variant>
        <vt:lpwstr/>
      </vt:variant>
      <vt:variant>
        <vt:i4>4456475</vt:i4>
      </vt:variant>
      <vt:variant>
        <vt:i4>519</vt:i4>
      </vt:variant>
      <vt:variant>
        <vt:i4>0</vt:i4>
      </vt:variant>
      <vt:variant>
        <vt:i4>5</vt:i4>
      </vt:variant>
      <vt:variant>
        <vt:lpwstr>mailto:tmak_h3@mail.ru</vt:lpwstr>
      </vt:variant>
      <vt:variant>
        <vt:lpwstr/>
      </vt:variant>
      <vt:variant>
        <vt:i4>4849725</vt:i4>
      </vt:variant>
      <vt:variant>
        <vt:i4>516</vt:i4>
      </vt:variant>
      <vt:variant>
        <vt:i4>0</vt:i4>
      </vt:variant>
      <vt:variant>
        <vt:i4>5</vt:i4>
      </vt:variant>
      <vt:variant>
        <vt:lpwstr>mailto:tiv2tmak@mail.ru</vt:lpwstr>
      </vt:variant>
      <vt:variant>
        <vt:lpwstr/>
      </vt:variant>
      <vt:variant>
        <vt:i4>6619223</vt:i4>
      </vt:variant>
      <vt:variant>
        <vt:i4>513</vt:i4>
      </vt:variant>
      <vt:variant>
        <vt:i4>0</vt:i4>
      </vt:variant>
      <vt:variant>
        <vt:i4>5</vt:i4>
      </vt:variant>
      <vt:variant>
        <vt:lpwstr>mailto:tmak-1@mail.ru</vt:lpwstr>
      </vt:variant>
      <vt:variant>
        <vt:lpwstr/>
      </vt:variant>
      <vt:variant>
        <vt:i4>7733345</vt:i4>
      </vt:variant>
      <vt:variant>
        <vt:i4>510</vt:i4>
      </vt:variant>
      <vt:variant>
        <vt:i4>0</vt:i4>
      </vt:variant>
      <vt:variant>
        <vt:i4>5</vt:i4>
      </vt:variant>
      <vt:variant>
        <vt:lpwstr>mailto:vagharshapat_vagharshapat@mail.ru</vt:lpwstr>
      </vt:variant>
      <vt:variant>
        <vt:lpwstr/>
      </vt:variant>
      <vt:variant>
        <vt:i4>655484</vt:i4>
      </vt:variant>
      <vt:variant>
        <vt:i4>507</vt:i4>
      </vt:variant>
      <vt:variant>
        <vt:i4>0</vt:i4>
      </vt:variant>
      <vt:variant>
        <vt:i4>5</vt:i4>
      </vt:variant>
      <vt:variant>
        <vt:lpwstr>mailto:1amhk@mail.ru</vt:lpwstr>
      </vt:variant>
      <vt:variant>
        <vt:lpwstr/>
      </vt:variant>
      <vt:variant>
        <vt:i4>2752517</vt:i4>
      </vt:variant>
      <vt:variant>
        <vt:i4>504</vt:i4>
      </vt:variant>
      <vt:variant>
        <vt:i4>0</vt:i4>
      </vt:variant>
      <vt:variant>
        <vt:i4>5</vt:i4>
      </vt:variant>
      <vt:variant>
        <vt:lpwstr>mailto:spitak.n1.hatuk.dp@mail.ru</vt:lpwstr>
      </vt:variant>
      <vt:variant>
        <vt:lpwstr/>
      </vt:variant>
      <vt:variant>
        <vt:i4>7208996</vt:i4>
      </vt:variant>
      <vt:variant>
        <vt:i4>501</vt:i4>
      </vt:variant>
      <vt:variant>
        <vt:i4>0</vt:i4>
      </vt:variant>
      <vt:variant>
        <vt:i4>5</vt:i4>
      </vt:variant>
      <vt:variant>
        <vt:lpwstr>https://www.facebook.com/vanadzor.gtmak</vt:lpwstr>
      </vt:variant>
      <vt:variant>
        <vt:lpwstr/>
      </vt:variant>
      <vt:variant>
        <vt:i4>5177386</vt:i4>
      </vt:variant>
      <vt:variant>
        <vt:i4>498</vt:i4>
      </vt:variant>
      <vt:variant>
        <vt:i4>0</vt:i4>
      </vt:variant>
      <vt:variant>
        <vt:i4>5</vt:i4>
      </vt:variant>
      <vt:variant>
        <vt:lpwstr>mailto:vanadzor.gtmak@gmail.com</vt:lpwstr>
      </vt:variant>
      <vt:variant>
        <vt:lpwstr/>
      </vt:variant>
      <vt:variant>
        <vt:i4>6357010</vt:i4>
      </vt:variant>
      <vt:variant>
        <vt:i4>495</vt:i4>
      </vt:variant>
      <vt:variant>
        <vt:i4>0</vt:i4>
      </vt:variant>
      <vt:variant>
        <vt:i4>5</vt:i4>
      </vt:variant>
      <vt:variant>
        <vt:lpwstr>mailto:stepanavan-tmak@mail.ru</vt:lpwstr>
      </vt:variant>
      <vt:variant>
        <vt:lpwstr/>
      </vt:variant>
      <vt:variant>
        <vt:i4>1048604</vt:i4>
      </vt:variant>
      <vt:variant>
        <vt:i4>492</vt:i4>
      </vt:variant>
      <vt:variant>
        <vt:i4>0</vt:i4>
      </vt:variant>
      <vt:variant>
        <vt:i4>5</vt:i4>
      </vt:variant>
      <vt:variant>
        <vt:lpwstr>https://www.facebook.com/syunik.kapan.399</vt:lpwstr>
      </vt:variant>
      <vt:variant>
        <vt:lpwstr/>
      </vt:variant>
      <vt:variant>
        <vt:i4>3997771</vt:i4>
      </vt:variant>
      <vt:variant>
        <vt:i4>489</vt:i4>
      </vt:variant>
      <vt:variant>
        <vt:i4>0</vt:i4>
      </vt:variant>
      <vt:variant>
        <vt:i4>5</vt:i4>
      </vt:variant>
      <vt:variant>
        <vt:lpwstr>mailto:kapan-tmak@mail.ru</vt:lpwstr>
      </vt:variant>
      <vt:variant>
        <vt:lpwstr/>
      </vt:variant>
      <vt:variant>
        <vt:i4>4849766</vt:i4>
      </vt:variant>
      <vt:variant>
        <vt:i4>486</vt:i4>
      </vt:variant>
      <vt:variant>
        <vt:i4>0</vt:i4>
      </vt:variant>
      <vt:variant>
        <vt:i4>5</vt:i4>
      </vt:variant>
      <vt:variant>
        <vt:lpwstr>mailto:specialsisian13@schools.am</vt:lpwstr>
      </vt:variant>
      <vt:variant>
        <vt:lpwstr/>
      </vt:variant>
      <vt:variant>
        <vt:i4>2555955</vt:i4>
      </vt:variant>
      <vt:variant>
        <vt:i4>483</vt:i4>
      </vt:variant>
      <vt:variant>
        <vt:i4>0</vt:i4>
      </vt:variant>
      <vt:variant>
        <vt:i4>5</vt:i4>
      </vt:variant>
      <vt:variant>
        <vt:lpwstr>https://www.facebook.com/gtmakg</vt:lpwstr>
      </vt:variant>
      <vt:variant>
        <vt:lpwstr/>
      </vt:variant>
      <vt:variant>
        <vt:i4>65650</vt:i4>
      </vt:variant>
      <vt:variant>
        <vt:i4>480</vt:i4>
      </vt:variant>
      <vt:variant>
        <vt:i4>0</vt:i4>
      </vt:variant>
      <vt:variant>
        <vt:i4>5</vt:i4>
      </vt:variant>
      <vt:variant>
        <vt:lpwstr>mailto:goris.gtmak@gmail.com</vt:lpwstr>
      </vt:variant>
      <vt:variant>
        <vt:lpwstr/>
      </vt:variant>
      <vt:variant>
        <vt:i4>3604533</vt:i4>
      </vt:variant>
      <vt:variant>
        <vt:i4>477</vt:i4>
      </vt:variant>
      <vt:variant>
        <vt:i4>0</vt:i4>
      </vt:variant>
      <vt:variant>
        <vt:i4>5</vt:i4>
      </vt:variant>
      <vt:variant>
        <vt:lpwstr>https://www.facebook.com/hmkentron</vt:lpwstr>
      </vt:variant>
      <vt:variant>
        <vt:lpwstr/>
      </vt:variant>
      <vt:variant>
        <vt:i4>6684798</vt:i4>
      </vt:variant>
      <vt:variant>
        <vt:i4>474</vt:i4>
      </vt:variant>
      <vt:variant>
        <vt:i4>0</vt:i4>
      </vt:variant>
      <vt:variant>
        <vt:i4>5</vt:i4>
      </vt:variant>
      <vt:variant>
        <vt:lpwstr>http://www.hmk.am/</vt:lpwstr>
      </vt:variant>
      <vt:variant>
        <vt:lpwstr/>
      </vt:variant>
      <vt:variant>
        <vt:i4>6553619</vt:i4>
      </vt:variant>
      <vt:variant>
        <vt:i4>471</vt:i4>
      </vt:variant>
      <vt:variant>
        <vt:i4>0</vt:i4>
      </vt:variant>
      <vt:variant>
        <vt:i4>5</vt:i4>
      </vt:variant>
      <vt:variant>
        <vt:lpwstr>mailto:hmkentron.yerevan@gmail.com</vt:lpwstr>
      </vt:variant>
      <vt:variant>
        <vt:lpwstr/>
      </vt:variant>
      <vt:variant>
        <vt:i4>917547</vt:i4>
      </vt:variant>
      <vt:variant>
        <vt:i4>468</vt:i4>
      </vt:variant>
      <vt:variant>
        <vt:i4>0</vt:i4>
      </vt:variant>
      <vt:variant>
        <vt:i4>5</vt:i4>
      </vt:variant>
      <vt:variant>
        <vt:lpwstr>mailto:Svajyanaraqsya41@aspu.am</vt:lpwstr>
      </vt:variant>
      <vt:variant>
        <vt:lpwstr/>
      </vt:variant>
      <vt:variant>
        <vt:i4>5963790</vt:i4>
      </vt:variant>
      <vt:variant>
        <vt:i4>465</vt:i4>
      </vt:variant>
      <vt:variant>
        <vt:i4>0</vt:i4>
      </vt:variant>
      <vt:variant>
        <vt:i4>5</vt:i4>
      </vt:variant>
      <vt:variant>
        <vt:lpwstr>https://ekho.am/</vt:lpwstr>
      </vt:variant>
      <vt:variant>
        <vt:lpwstr/>
      </vt:variant>
      <vt:variant>
        <vt:i4>8323193</vt:i4>
      </vt:variant>
      <vt:variant>
        <vt:i4>462</vt:i4>
      </vt:variant>
      <vt:variant>
        <vt:i4>0</vt:i4>
      </vt:variant>
      <vt:variant>
        <vt:i4>5</vt:i4>
      </vt:variant>
      <vt:variant>
        <vt:lpwstr>callto:+37493489454</vt:lpwstr>
      </vt:variant>
      <vt:variant>
        <vt:lpwstr/>
      </vt:variant>
      <vt:variant>
        <vt:i4>7340154</vt:i4>
      </vt:variant>
      <vt:variant>
        <vt:i4>459</vt:i4>
      </vt:variant>
      <vt:variant>
        <vt:i4>0</vt:i4>
      </vt:variant>
      <vt:variant>
        <vt:i4>5</vt:i4>
      </vt:variant>
      <vt:variant>
        <vt:lpwstr>callto:+37460489454</vt:lpwstr>
      </vt:variant>
      <vt:variant>
        <vt:lpwstr/>
      </vt:variant>
      <vt:variant>
        <vt:i4>7995510</vt:i4>
      </vt:variant>
      <vt:variant>
        <vt:i4>456</vt:i4>
      </vt:variant>
      <vt:variant>
        <vt:i4>0</vt:i4>
      </vt:variant>
      <vt:variant>
        <vt:i4>5</vt:i4>
      </vt:variant>
      <vt:variant>
        <vt:lpwstr>callto:+37441901188</vt:lpwstr>
      </vt:variant>
      <vt:variant>
        <vt:lpwstr/>
      </vt:variant>
      <vt:variant>
        <vt:i4>7929968</vt:i4>
      </vt:variant>
      <vt:variant>
        <vt:i4>453</vt:i4>
      </vt:variant>
      <vt:variant>
        <vt:i4>0</vt:i4>
      </vt:variant>
      <vt:variant>
        <vt:i4>5</vt:i4>
      </vt:variant>
      <vt:variant>
        <vt:lpwstr>callto:+37477901188</vt:lpwstr>
      </vt:variant>
      <vt:variant>
        <vt:lpwstr/>
      </vt:variant>
      <vt:variant>
        <vt:i4>7536658</vt:i4>
      </vt:variant>
      <vt:variant>
        <vt:i4>450</vt:i4>
      </vt:variant>
      <vt:variant>
        <vt:i4>0</vt:i4>
      </vt:variant>
      <vt:variant>
        <vt:i4>5</vt:i4>
      </vt:variant>
      <vt:variant>
        <vt:lpwstr>mailto:louse.center@gmail.com</vt:lpwstr>
      </vt:variant>
      <vt:variant>
        <vt:lpwstr/>
      </vt:variant>
      <vt:variant>
        <vt:i4>6750287</vt:i4>
      </vt:variant>
      <vt:variant>
        <vt:i4>447</vt:i4>
      </vt:variant>
      <vt:variant>
        <vt:i4>0</vt:i4>
      </vt:variant>
      <vt:variant>
        <vt:i4>5</vt:i4>
      </vt:variant>
      <vt:variant>
        <vt:lpwstr>mailto:paros@web.am</vt:lpwstr>
      </vt:variant>
      <vt:variant>
        <vt:lpwstr/>
      </vt:variant>
      <vt:variant>
        <vt:i4>3407928</vt:i4>
      </vt:variant>
      <vt:variant>
        <vt:i4>444</vt:i4>
      </vt:variant>
      <vt:variant>
        <vt:i4>0</vt:i4>
      </vt:variant>
      <vt:variant>
        <vt:i4>5</vt:i4>
      </vt:variant>
      <vt:variant>
        <vt:lpwstr>http://www.facebook.com/ArmenianCaritas</vt:lpwstr>
      </vt:variant>
      <vt:variant>
        <vt:lpwstr/>
      </vt:variant>
      <vt:variant>
        <vt:i4>3866679</vt:i4>
      </vt:variant>
      <vt:variant>
        <vt:i4>441</vt:i4>
      </vt:variant>
      <vt:variant>
        <vt:i4>0</vt:i4>
      </vt:variant>
      <vt:variant>
        <vt:i4>5</vt:i4>
      </vt:variant>
      <vt:variant>
        <vt:lpwstr>https://caritas.am/</vt:lpwstr>
      </vt:variant>
      <vt:variant>
        <vt:lpwstr/>
      </vt:variant>
      <vt:variant>
        <vt:i4>4194406</vt:i4>
      </vt:variant>
      <vt:variant>
        <vt:i4>438</vt:i4>
      </vt:variant>
      <vt:variant>
        <vt:i4>0</vt:i4>
      </vt:variant>
      <vt:variant>
        <vt:i4>5</vt:i4>
      </vt:variant>
      <vt:variant>
        <vt:lpwstr>mailto:caritas@caritasarmenia.org</vt:lpwstr>
      </vt:variant>
      <vt:variant>
        <vt:lpwstr/>
      </vt:variant>
      <vt:variant>
        <vt:i4>458812</vt:i4>
      </vt:variant>
      <vt:variant>
        <vt:i4>435</vt:i4>
      </vt:variant>
      <vt:variant>
        <vt:i4>0</vt:i4>
      </vt:variant>
      <vt:variant>
        <vt:i4>5</vt:i4>
      </vt:variant>
      <vt:variant>
        <vt:lpwstr>mailto:info@caritas.am</vt:lpwstr>
      </vt:variant>
      <vt:variant>
        <vt:lpwstr/>
      </vt:variant>
      <vt:variant>
        <vt:i4>8126579</vt:i4>
      </vt:variant>
      <vt:variant>
        <vt:i4>432</vt:i4>
      </vt:variant>
      <vt:variant>
        <vt:i4>0</vt:i4>
      </vt:variant>
      <vt:variant>
        <vt:i4>5</vt:i4>
      </vt:variant>
      <vt:variant>
        <vt:lpwstr>callto:+37455877789</vt:lpwstr>
      </vt:variant>
      <vt:variant>
        <vt:lpwstr/>
      </vt:variant>
      <vt:variant>
        <vt:i4>8323188</vt:i4>
      </vt:variant>
      <vt:variant>
        <vt:i4>429</vt:i4>
      </vt:variant>
      <vt:variant>
        <vt:i4>0</vt:i4>
      </vt:variant>
      <vt:variant>
        <vt:i4>5</vt:i4>
      </vt:variant>
      <vt:variant>
        <vt:lpwstr>callto:+37477675250</vt:lpwstr>
      </vt:variant>
      <vt:variant>
        <vt:lpwstr/>
      </vt:variant>
      <vt:variant>
        <vt:i4>1638441</vt:i4>
      </vt:variant>
      <vt:variant>
        <vt:i4>426</vt:i4>
      </vt:variant>
      <vt:variant>
        <vt:i4>0</vt:i4>
      </vt:variant>
      <vt:variant>
        <vt:i4>5</vt:i4>
      </vt:variant>
      <vt:variant>
        <vt:lpwstr>mailto:didarmenia@gmail.com</vt:lpwstr>
      </vt:variant>
      <vt:variant>
        <vt:lpwstr/>
      </vt:variant>
      <vt:variant>
        <vt:i4>5832704</vt:i4>
      </vt:variant>
      <vt:variant>
        <vt:i4>423</vt:i4>
      </vt:variant>
      <vt:variant>
        <vt:i4>0</vt:i4>
      </vt:variant>
      <vt:variant>
        <vt:i4>5</vt:i4>
      </vt:variant>
      <vt:variant>
        <vt:lpwstr>tel:+37410566463</vt:lpwstr>
      </vt:variant>
      <vt:variant>
        <vt:lpwstr/>
      </vt:variant>
      <vt:variant>
        <vt:i4>524322</vt:i4>
      </vt:variant>
      <vt:variant>
        <vt:i4>420</vt:i4>
      </vt:variant>
      <vt:variant>
        <vt:i4>0</vt:i4>
      </vt:variant>
      <vt:variant>
        <vt:i4>5</vt:i4>
      </vt:variant>
      <vt:variant>
        <vt:lpwstr>mailto:wbfarmenia@gmail.com</vt:lpwstr>
      </vt:variant>
      <vt:variant>
        <vt:lpwstr/>
      </vt:variant>
      <vt:variant>
        <vt:i4>6160463</vt:i4>
      </vt:variant>
      <vt:variant>
        <vt:i4>417</vt:i4>
      </vt:variant>
      <vt:variant>
        <vt:i4>0</vt:i4>
      </vt:variant>
      <vt:variant>
        <vt:i4>5</vt:i4>
      </vt:variant>
      <vt:variant>
        <vt:lpwstr>http://downchildren.am/?fbclid=IwAR3UbmvF8hSBKoURUDRql4R5Gcjcnw1w9kr5ygMz13SwCRmvGVM9ECDE5rg</vt:lpwstr>
      </vt:variant>
      <vt:variant>
        <vt:lpwstr/>
      </vt:variant>
      <vt:variant>
        <vt:i4>5767288</vt:i4>
      </vt:variant>
      <vt:variant>
        <vt:i4>414</vt:i4>
      </vt:variant>
      <vt:variant>
        <vt:i4>0</vt:i4>
      </vt:variant>
      <vt:variant>
        <vt:i4>5</vt:i4>
      </vt:variant>
      <vt:variant>
        <vt:lpwstr>mailto:skarpngo@mail.ru</vt:lpwstr>
      </vt:variant>
      <vt:variant>
        <vt:lpwstr/>
      </vt:variant>
      <vt:variant>
        <vt:i4>7667825</vt:i4>
      </vt:variant>
      <vt:variant>
        <vt:i4>411</vt:i4>
      </vt:variant>
      <vt:variant>
        <vt:i4>0</vt:i4>
      </vt:variant>
      <vt:variant>
        <vt:i4>5</vt:i4>
      </vt:variant>
      <vt:variant>
        <vt:lpwstr>callto:+37410350291</vt:lpwstr>
      </vt:variant>
      <vt:variant>
        <vt:lpwstr/>
      </vt:variant>
      <vt:variant>
        <vt:i4>8257626</vt:i4>
      </vt:variant>
      <vt:variant>
        <vt:i4>408</vt:i4>
      </vt:variant>
      <vt:variant>
        <vt:i4>0</vt:i4>
      </vt:variant>
      <vt:variant>
        <vt:i4>5</vt:i4>
      </vt:variant>
      <vt:variant>
        <vt:lpwstr>mailto:info@haymayrer.am</vt:lpwstr>
      </vt:variant>
      <vt:variant>
        <vt:lpwstr/>
      </vt:variant>
      <vt:variant>
        <vt:i4>2949129</vt:i4>
      </vt:variant>
      <vt:variant>
        <vt:i4>405</vt:i4>
      </vt:variant>
      <vt:variant>
        <vt:i4>0</vt:i4>
      </vt:variant>
      <vt:variant>
        <vt:i4>5</vt:i4>
      </vt:variant>
      <vt:variant>
        <vt:lpwstr>http://www.pyunic.org/?fbclid=IwAR1urrWGQM9_guanTS4jovMiSiFlhzt-h2t_5oDp-Zl9Jlp1InSLkE_kq0M</vt:lpwstr>
      </vt:variant>
      <vt:variant>
        <vt:lpwstr/>
      </vt:variant>
      <vt:variant>
        <vt:i4>3342381</vt:i4>
      </vt:variant>
      <vt:variant>
        <vt:i4>402</vt:i4>
      </vt:variant>
      <vt:variant>
        <vt:i4>0</vt:i4>
      </vt:variant>
      <vt:variant>
        <vt:i4>5</vt:i4>
      </vt:variant>
      <vt:variant>
        <vt:lpwstr>https://www.facebook.com/ngopyunic/</vt:lpwstr>
      </vt:variant>
      <vt:variant>
        <vt:lpwstr/>
      </vt:variant>
      <vt:variant>
        <vt:i4>7995472</vt:i4>
      </vt:variant>
      <vt:variant>
        <vt:i4>399</vt:i4>
      </vt:variant>
      <vt:variant>
        <vt:i4>0</vt:i4>
      </vt:variant>
      <vt:variant>
        <vt:i4>5</vt:i4>
      </vt:variant>
      <vt:variant>
        <vt:lpwstr>mailto:spitakdzernapayt@gmail.com</vt:lpwstr>
      </vt:variant>
      <vt:variant>
        <vt:lpwstr/>
      </vt:variant>
      <vt:variant>
        <vt:i4>7405572</vt:i4>
      </vt:variant>
      <vt:variant>
        <vt:i4>396</vt:i4>
      </vt:variant>
      <vt:variant>
        <vt:i4>0</vt:i4>
      </vt:variant>
      <vt:variant>
        <vt:i4>5</vt:i4>
      </vt:variant>
      <vt:variant>
        <vt:lpwstr>mailto:i.hovhan@gmail.com</vt:lpwstr>
      </vt:variant>
      <vt:variant>
        <vt:lpwstr/>
      </vt:variant>
      <vt:variant>
        <vt:i4>1245290</vt:i4>
      </vt:variant>
      <vt:variant>
        <vt:i4>393</vt:i4>
      </vt:variant>
      <vt:variant>
        <vt:i4>0</vt:i4>
      </vt:variant>
      <vt:variant>
        <vt:i4>5</vt:i4>
      </vt:variant>
      <vt:variant>
        <vt:lpwstr>mailto:org@ngo.mission.am</vt:lpwstr>
      </vt:variant>
      <vt:variant>
        <vt:lpwstr/>
      </vt:variant>
      <vt:variant>
        <vt:i4>7733365</vt:i4>
      </vt:variant>
      <vt:variant>
        <vt:i4>390</vt:i4>
      </vt:variant>
      <vt:variant>
        <vt:i4>0</vt:i4>
      </vt:variant>
      <vt:variant>
        <vt:i4>5</vt:i4>
      </vt:variant>
      <vt:variant>
        <vt:lpwstr>callto:+37410444792</vt:lpwstr>
      </vt:variant>
      <vt:variant>
        <vt:lpwstr/>
      </vt:variant>
      <vt:variant>
        <vt:i4>1900587</vt:i4>
      </vt:variant>
      <vt:variant>
        <vt:i4>387</vt:i4>
      </vt:variant>
      <vt:variant>
        <vt:i4>0</vt:i4>
      </vt:variant>
      <vt:variant>
        <vt:i4>5</vt:i4>
      </vt:variant>
      <vt:variant>
        <vt:lpwstr>mailto:emiliaregak@gmail.com</vt:lpwstr>
      </vt:variant>
      <vt:variant>
        <vt:lpwstr/>
      </vt:variant>
      <vt:variant>
        <vt:i4>8323137</vt:i4>
      </vt:variant>
      <vt:variant>
        <vt:i4>384</vt:i4>
      </vt:variant>
      <vt:variant>
        <vt:i4>0</vt:i4>
      </vt:variant>
      <vt:variant>
        <vt:i4>5</vt:i4>
      </vt:variant>
      <vt:variant>
        <vt:lpwstr>mailto:asatryansipan41@aspu.am</vt:lpwstr>
      </vt:variant>
      <vt:variant>
        <vt:lpwstr/>
      </vt:variant>
      <vt:variant>
        <vt:i4>6422549</vt:i4>
      </vt:variant>
      <vt:variant>
        <vt:i4>381</vt:i4>
      </vt:variant>
      <vt:variant>
        <vt:i4>0</vt:i4>
      </vt:variant>
      <vt:variant>
        <vt:i4>5</vt:i4>
      </vt:variant>
      <vt:variant>
        <vt:lpwstr>mailto:agate.ngo@gmail.com</vt:lpwstr>
      </vt:variant>
      <vt:variant>
        <vt:lpwstr/>
      </vt:variant>
      <vt:variant>
        <vt:i4>6946895</vt:i4>
      </vt:variant>
      <vt:variant>
        <vt:i4>378</vt:i4>
      </vt:variant>
      <vt:variant>
        <vt:i4>0</vt:i4>
      </vt:variant>
      <vt:variant>
        <vt:i4>5</vt:i4>
      </vt:variant>
      <vt:variant>
        <vt:lpwstr>mailto:lrutyandzayn@gmail.com</vt:lpwstr>
      </vt:variant>
      <vt:variant>
        <vt:lpwstr/>
      </vt:variant>
      <vt:variant>
        <vt:i4>720932</vt:i4>
      </vt:variant>
      <vt:variant>
        <vt:i4>375</vt:i4>
      </vt:variant>
      <vt:variant>
        <vt:i4>0</vt:i4>
      </vt:variant>
      <vt:variant>
        <vt:i4>5</vt:i4>
      </vt:variant>
      <vt:variant>
        <vt:lpwstr>mailto:ngostepforward2017@gmail.com</vt:lpwstr>
      </vt:variant>
      <vt:variant>
        <vt:lpwstr/>
      </vt:variant>
      <vt:variant>
        <vt:i4>3604563</vt:i4>
      </vt:variant>
      <vt:variant>
        <vt:i4>372</vt:i4>
      </vt:variant>
      <vt:variant>
        <vt:i4>0</vt:i4>
      </vt:variant>
      <vt:variant>
        <vt:i4>5</vt:i4>
      </vt:variant>
      <vt:variant>
        <vt:lpwstr>mailto:usta-depo@epfound.am</vt:lpwstr>
      </vt:variant>
      <vt:variant>
        <vt:lpwstr/>
      </vt:variant>
      <vt:variant>
        <vt:i4>6684706</vt:i4>
      </vt:variant>
      <vt:variant>
        <vt:i4>369</vt:i4>
      </vt:variant>
      <vt:variant>
        <vt:i4>0</vt:i4>
      </vt:variant>
      <vt:variant>
        <vt:i4>5</vt:i4>
      </vt:variant>
      <vt:variant>
        <vt:lpwstr>tel:+374 93 344 236</vt:lpwstr>
      </vt:variant>
      <vt:variant>
        <vt:lpwstr/>
      </vt:variant>
      <vt:variant>
        <vt:i4>2162814</vt:i4>
      </vt:variant>
      <vt:variant>
        <vt:i4>366</vt:i4>
      </vt:variant>
      <vt:variant>
        <vt:i4>0</vt:i4>
      </vt:variant>
      <vt:variant>
        <vt:i4>5</vt:i4>
      </vt:variant>
      <vt:variant>
        <vt:lpwstr>http://autism.am/?fbclid=IwAR3sK4PAT8J8j8LBxoW4NgIT4ZUtI0hAd7dcza1IlnJ86flYE8AKwb5dO74</vt:lpwstr>
      </vt:variant>
      <vt:variant>
        <vt:lpwstr/>
      </vt:variant>
      <vt:variant>
        <vt:i4>4194349</vt:i4>
      </vt:variant>
      <vt:variant>
        <vt:i4>363</vt:i4>
      </vt:variant>
      <vt:variant>
        <vt:i4>0</vt:i4>
      </vt:variant>
      <vt:variant>
        <vt:i4>5</vt:i4>
      </vt:variant>
      <vt:variant>
        <vt:lpwstr>mailto:icdc.child@gmail.com</vt:lpwstr>
      </vt:variant>
      <vt:variant>
        <vt:lpwstr/>
      </vt:variant>
      <vt:variant>
        <vt:i4>7077952</vt:i4>
      </vt:variant>
      <vt:variant>
        <vt:i4>360</vt:i4>
      </vt:variant>
      <vt:variant>
        <vt:i4>0</vt:i4>
      </vt:variant>
      <vt:variant>
        <vt:i4>5</vt:i4>
      </vt:variant>
      <vt:variant>
        <vt:lpwstr>mailto:kamo.galstyan.95@inbox.ru</vt:lpwstr>
      </vt:variant>
      <vt:variant>
        <vt:lpwstr/>
      </vt:variant>
      <vt:variant>
        <vt:i4>7798906</vt:i4>
      </vt:variant>
      <vt:variant>
        <vt:i4>357</vt:i4>
      </vt:variant>
      <vt:variant>
        <vt:i4>0</vt:i4>
      </vt:variant>
      <vt:variant>
        <vt:i4>5</vt:i4>
      </vt:variant>
      <vt:variant>
        <vt:lpwstr>callto:+37491181505</vt:lpwstr>
      </vt:variant>
      <vt:variant>
        <vt:lpwstr/>
      </vt:variant>
      <vt:variant>
        <vt:i4>786520</vt:i4>
      </vt:variant>
      <vt:variant>
        <vt:i4>354</vt:i4>
      </vt:variant>
      <vt:variant>
        <vt:i4>0</vt:i4>
      </vt:variant>
      <vt:variant>
        <vt:i4>5</vt:i4>
      </vt:variant>
      <vt:variant>
        <vt:lpwstr>https://www.facebook.com/SourceFoundation.am/</vt:lpwstr>
      </vt:variant>
      <vt:variant>
        <vt:lpwstr/>
      </vt:variant>
      <vt:variant>
        <vt:i4>7340050</vt:i4>
      </vt:variant>
      <vt:variant>
        <vt:i4>351</vt:i4>
      </vt:variant>
      <vt:variant>
        <vt:i4>0</vt:i4>
      </vt:variant>
      <vt:variant>
        <vt:i4>5</vt:i4>
      </vt:variant>
      <vt:variant>
        <vt:lpwstr>https://www.youtube.com/watch?v=QcSj-ZrJtd8&amp;list=PLMMepI-zQH9UIgCZ2q0W_T14cE254GOcc&amp;index=2</vt:lpwstr>
      </vt:variant>
      <vt:variant>
        <vt:lpwstr/>
      </vt:variant>
      <vt:variant>
        <vt:i4>1114166</vt:i4>
      </vt:variant>
      <vt:variant>
        <vt:i4>344</vt:i4>
      </vt:variant>
      <vt:variant>
        <vt:i4>0</vt:i4>
      </vt:variant>
      <vt:variant>
        <vt:i4>5</vt:i4>
      </vt:variant>
      <vt:variant>
        <vt:lpwstr/>
      </vt:variant>
      <vt:variant>
        <vt:lpwstr>_Toc78179990</vt:lpwstr>
      </vt:variant>
      <vt:variant>
        <vt:i4>1572919</vt:i4>
      </vt:variant>
      <vt:variant>
        <vt:i4>338</vt:i4>
      </vt:variant>
      <vt:variant>
        <vt:i4>0</vt:i4>
      </vt:variant>
      <vt:variant>
        <vt:i4>5</vt:i4>
      </vt:variant>
      <vt:variant>
        <vt:lpwstr/>
      </vt:variant>
      <vt:variant>
        <vt:lpwstr>_Toc78179989</vt:lpwstr>
      </vt:variant>
      <vt:variant>
        <vt:i4>1638455</vt:i4>
      </vt:variant>
      <vt:variant>
        <vt:i4>332</vt:i4>
      </vt:variant>
      <vt:variant>
        <vt:i4>0</vt:i4>
      </vt:variant>
      <vt:variant>
        <vt:i4>5</vt:i4>
      </vt:variant>
      <vt:variant>
        <vt:lpwstr/>
      </vt:variant>
      <vt:variant>
        <vt:lpwstr>_Toc78179988</vt:lpwstr>
      </vt:variant>
      <vt:variant>
        <vt:i4>1441847</vt:i4>
      </vt:variant>
      <vt:variant>
        <vt:i4>326</vt:i4>
      </vt:variant>
      <vt:variant>
        <vt:i4>0</vt:i4>
      </vt:variant>
      <vt:variant>
        <vt:i4>5</vt:i4>
      </vt:variant>
      <vt:variant>
        <vt:lpwstr/>
      </vt:variant>
      <vt:variant>
        <vt:lpwstr>_Toc78179987</vt:lpwstr>
      </vt:variant>
      <vt:variant>
        <vt:i4>1507383</vt:i4>
      </vt:variant>
      <vt:variant>
        <vt:i4>320</vt:i4>
      </vt:variant>
      <vt:variant>
        <vt:i4>0</vt:i4>
      </vt:variant>
      <vt:variant>
        <vt:i4>5</vt:i4>
      </vt:variant>
      <vt:variant>
        <vt:lpwstr/>
      </vt:variant>
      <vt:variant>
        <vt:lpwstr>_Toc78179986</vt:lpwstr>
      </vt:variant>
      <vt:variant>
        <vt:i4>1310775</vt:i4>
      </vt:variant>
      <vt:variant>
        <vt:i4>314</vt:i4>
      </vt:variant>
      <vt:variant>
        <vt:i4>0</vt:i4>
      </vt:variant>
      <vt:variant>
        <vt:i4>5</vt:i4>
      </vt:variant>
      <vt:variant>
        <vt:lpwstr/>
      </vt:variant>
      <vt:variant>
        <vt:lpwstr>_Toc78179985</vt:lpwstr>
      </vt:variant>
      <vt:variant>
        <vt:i4>1376311</vt:i4>
      </vt:variant>
      <vt:variant>
        <vt:i4>308</vt:i4>
      </vt:variant>
      <vt:variant>
        <vt:i4>0</vt:i4>
      </vt:variant>
      <vt:variant>
        <vt:i4>5</vt:i4>
      </vt:variant>
      <vt:variant>
        <vt:lpwstr/>
      </vt:variant>
      <vt:variant>
        <vt:lpwstr>_Toc78179984</vt:lpwstr>
      </vt:variant>
      <vt:variant>
        <vt:i4>1179703</vt:i4>
      </vt:variant>
      <vt:variant>
        <vt:i4>302</vt:i4>
      </vt:variant>
      <vt:variant>
        <vt:i4>0</vt:i4>
      </vt:variant>
      <vt:variant>
        <vt:i4>5</vt:i4>
      </vt:variant>
      <vt:variant>
        <vt:lpwstr/>
      </vt:variant>
      <vt:variant>
        <vt:lpwstr>_Toc78179983</vt:lpwstr>
      </vt:variant>
      <vt:variant>
        <vt:i4>1245239</vt:i4>
      </vt:variant>
      <vt:variant>
        <vt:i4>296</vt:i4>
      </vt:variant>
      <vt:variant>
        <vt:i4>0</vt:i4>
      </vt:variant>
      <vt:variant>
        <vt:i4>5</vt:i4>
      </vt:variant>
      <vt:variant>
        <vt:lpwstr/>
      </vt:variant>
      <vt:variant>
        <vt:lpwstr>_Toc78179982</vt:lpwstr>
      </vt:variant>
      <vt:variant>
        <vt:i4>1048631</vt:i4>
      </vt:variant>
      <vt:variant>
        <vt:i4>290</vt:i4>
      </vt:variant>
      <vt:variant>
        <vt:i4>0</vt:i4>
      </vt:variant>
      <vt:variant>
        <vt:i4>5</vt:i4>
      </vt:variant>
      <vt:variant>
        <vt:lpwstr/>
      </vt:variant>
      <vt:variant>
        <vt:lpwstr>_Toc78179981</vt:lpwstr>
      </vt:variant>
      <vt:variant>
        <vt:i4>1114167</vt:i4>
      </vt:variant>
      <vt:variant>
        <vt:i4>284</vt:i4>
      </vt:variant>
      <vt:variant>
        <vt:i4>0</vt:i4>
      </vt:variant>
      <vt:variant>
        <vt:i4>5</vt:i4>
      </vt:variant>
      <vt:variant>
        <vt:lpwstr/>
      </vt:variant>
      <vt:variant>
        <vt:lpwstr>_Toc78179980</vt:lpwstr>
      </vt:variant>
      <vt:variant>
        <vt:i4>1572920</vt:i4>
      </vt:variant>
      <vt:variant>
        <vt:i4>278</vt:i4>
      </vt:variant>
      <vt:variant>
        <vt:i4>0</vt:i4>
      </vt:variant>
      <vt:variant>
        <vt:i4>5</vt:i4>
      </vt:variant>
      <vt:variant>
        <vt:lpwstr/>
      </vt:variant>
      <vt:variant>
        <vt:lpwstr>_Toc78179979</vt:lpwstr>
      </vt:variant>
      <vt:variant>
        <vt:i4>1638456</vt:i4>
      </vt:variant>
      <vt:variant>
        <vt:i4>272</vt:i4>
      </vt:variant>
      <vt:variant>
        <vt:i4>0</vt:i4>
      </vt:variant>
      <vt:variant>
        <vt:i4>5</vt:i4>
      </vt:variant>
      <vt:variant>
        <vt:lpwstr/>
      </vt:variant>
      <vt:variant>
        <vt:lpwstr>_Toc78179978</vt:lpwstr>
      </vt:variant>
      <vt:variant>
        <vt:i4>1441848</vt:i4>
      </vt:variant>
      <vt:variant>
        <vt:i4>266</vt:i4>
      </vt:variant>
      <vt:variant>
        <vt:i4>0</vt:i4>
      </vt:variant>
      <vt:variant>
        <vt:i4>5</vt:i4>
      </vt:variant>
      <vt:variant>
        <vt:lpwstr/>
      </vt:variant>
      <vt:variant>
        <vt:lpwstr>_Toc78179977</vt:lpwstr>
      </vt:variant>
      <vt:variant>
        <vt:i4>1507384</vt:i4>
      </vt:variant>
      <vt:variant>
        <vt:i4>260</vt:i4>
      </vt:variant>
      <vt:variant>
        <vt:i4>0</vt:i4>
      </vt:variant>
      <vt:variant>
        <vt:i4>5</vt:i4>
      </vt:variant>
      <vt:variant>
        <vt:lpwstr/>
      </vt:variant>
      <vt:variant>
        <vt:lpwstr>_Toc78179976</vt:lpwstr>
      </vt:variant>
      <vt:variant>
        <vt:i4>1310776</vt:i4>
      </vt:variant>
      <vt:variant>
        <vt:i4>254</vt:i4>
      </vt:variant>
      <vt:variant>
        <vt:i4>0</vt:i4>
      </vt:variant>
      <vt:variant>
        <vt:i4>5</vt:i4>
      </vt:variant>
      <vt:variant>
        <vt:lpwstr/>
      </vt:variant>
      <vt:variant>
        <vt:lpwstr>_Toc78179975</vt:lpwstr>
      </vt:variant>
      <vt:variant>
        <vt:i4>1376312</vt:i4>
      </vt:variant>
      <vt:variant>
        <vt:i4>248</vt:i4>
      </vt:variant>
      <vt:variant>
        <vt:i4>0</vt:i4>
      </vt:variant>
      <vt:variant>
        <vt:i4>5</vt:i4>
      </vt:variant>
      <vt:variant>
        <vt:lpwstr/>
      </vt:variant>
      <vt:variant>
        <vt:lpwstr>_Toc78179974</vt:lpwstr>
      </vt:variant>
      <vt:variant>
        <vt:i4>1179704</vt:i4>
      </vt:variant>
      <vt:variant>
        <vt:i4>242</vt:i4>
      </vt:variant>
      <vt:variant>
        <vt:i4>0</vt:i4>
      </vt:variant>
      <vt:variant>
        <vt:i4>5</vt:i4>
      </vt:variant>
      <vt:variant>
        <vt:lpwstr/>
      </vt:variant>
      <vt:variant>
        <vt:lpwstr>_Toc78179973</vt:lpwstr>
      </vt:variant>
      <vt:variant>
        <vt:i4>1245240</vt:i4>
      </vt:variant>
      <vt:variant>
        <vt:i4>236</vt:i4>
      </vt:variant>
      <vt:variant>
        <vt:i4>0</vt:i4>
      </vt:variant>
      <vt:variant>
        <vt:i4>5</vt:i4>
      </vt:variant>
      <vt:variant>
        <vt:lpwstr/>
      </vt:variant>
      <vt:variant>
        <vt:lpwstr>_Toc78179972</vt:lpwstr>
      </vt:variant>
      <vt:variant>
        <vt:i4>1048632</vt:i4>
      </vt:variant>
      <vt:variant>
        <vt:i4>230</vt:i4>
      </vt:variant>
      <vt:variant>
        <vt:i4>0</vt:i4>
      </vt:variant>
      <vt:variant>
        <vt:i4>5</vt:i4>
      </vt:variant>
      <vt:variant>
        <vt:lpwstr/>
      </vt:variant>
      <vt:variant>
        <vt:lpwstr>_Toc78179971</vt:lpwstr>
      </vt:variant>
      <vt:variant>
        <vt:i4>1114168</vt:i4>
      </vt:variant>
      <vt:variant>
        <vt:i4>224</vt:i4>
      </vt:variant>
      <vt:variant>
        <vt:i4>0</vt:i4>
      </vt:variant>
      <vt:variant>
        <vt:i4>5</vt:i4>
      </vt:variant>
      <vt:variant>
        <vt:lpwstr/>
      </vt:variant>
      <vt:variant>
        <vt:lpwstr>_Toc78179970</vt:lpwstr>
      </vt:variant>
      <vt:variant>
        <vt:i4>1572921</vt:i4>
      </vt:variant>
      <vt:variant>
        <vt:i4>218</vt:i4>
      </vt:variant>
      <vt:variant>
        <vt:i4>0</vt:i4>
      </vt:variant>
      <vt:variant>
        <vt:i4>5</vt:i4>
      </vt:variant>
      <vt:variant>
        <vt:lpwstr/>
      </vt:variant>
      <vt:variant>
        <vt:lpwstr>_Toc78179969</vt:lpwstr>
      </vt:variant>
      <vt:variant>
        <vt:i4>1638457</vt:i4>
      </vt:variant>
      <vt:variant>
        <vt:i4>212</vt:i4>
      </vt:variant>
      <vt:variant>
        <vt:i4>0</vt:i4>
      </vt:variant>
      <vt:variant>
        <vt:i4>5</vt:i4>
      </vt:variant>
      <vt:variant>
        <vt:lpwstr/>
      </vt:variant>
      <vt:variant>
        <vt:lpwstr>_Toc78179968</vt:lpwstr>
      </vt:variant>
      <vt:variant>
        <vt:i4>1441849</vt:i4>
      </vt:variant>
      <vt:variant>
        <vt:i4>206</vt:i4>
      </vt:variant>
      <vt:variant>
        <vt:i4>0</vt:i4>
      </vt:variant>
      <vt:variant>
        <vt:i4>5</vt:i4>
      </vt:variant>
      <vt:variant>
        <vt:lpwstr/>
      </vt:variant>
      <vt:variant>
        <vt:lpwstr>_Toc78179967</vt:lpwstr>
      </vt:variant>
      <vt:variant>
        <vt:i4>1507385</vt:i4>
      </vt:variant>
      <vt:variant>
        <vt:i4>200</vt:i4>
      </vt:variant>
      <vt:variant>
        <vt:i4>0</vt:i4>
      </vt:variant>
      <vt:variant>
        <vt:i4>5</vt:i4>
      </vt:variant>
      <vt:variant>
        <vt:lpwstr/>
      </vt:variant>
      <vt:variant>
        <vt:lpwstr>_Toc78179966</vt:lpwstr>
      </vt:variant>
      <vt:variant>
        <vt:i4>1310777</vt:i4>
      </vt:variant>
      <vt:variant>
        <vt:i4>194</vt:i4>
      </vt:variant>
      <vt:variant>
        <vt:i4>0</vt:i4>
      </vt:variant>
      <vt:variant>
        <vt:i4>5</vt:i4>
      </vt:variant>
      <vt:variant>
        <vt:lpwstr/>
      </vt:variant>
      <vt:variant>
        <vt:lpwstr>_Toc78179965</vt:lpwstr>
      </vt:variant>
      <vt:variant>
        <vt:i4>1376313</vt:i4>
      </vt:variant>
      <vt:variant>
        <vt:i4>188</vt:i4>
      </vt:variant>
      <vt:variant>
        <vt:i4>0</vt:i4>
      </vt:variant>
      <vt:variant>
        <vt:i4>5</vt:i4>
      </vt:variant>
      <vt:variant>
        <vt:lpwstr/>
      </vt:variant>
      <vt:variant>
        <vt:lpwstr>_Toc78179964</vt:lpwstr>
      </vt:variant>
      <vt:variant>
        <vt:i4>1179705</vt:i4>
      </vt:variant>
      <vt:variant>
        <vt:i4>182</vt:i4>
      </vt:variant>
      <vt:variant>
        <vt:i4>0</vt:i4>
      </vt:variant>
      <vt:variant>
        <vt:i4>5</vt:i4>
      </vt:variant>
      <vt:variant>
        <vt:lpwstr/>
      </vt:variant>
      <vt:variant>
        <vt:lpwstr>_Toc78179963</vt:lpwstr>
      </vt:variant>
      <vt:variant>
        <vt:i4>1245241</vt:i4>
      </vt:variant>
      <vt:variant>
        <vt:i4>176</vt:i4>
      </vt:variant>
      <vt:variant>
        <vt:i4>0</vt:i4>
      </vt:variant>
      <vt:variant>
        <vt:i4>5</vt:i4>
      </vt:variant>
      <vt:variant>
        <vt:lpwstr/>
      </vt:variant>
      <vt:variant>
        <vt:lpwstr>_Toc78179962</vt:lpwstr>
      </vt:variant>
      <vt:variant>
        <vt:i4>1048633</vt:i4>
      </vt:variant>
      <vt:variant>
        <vt:i4>170</vt:i4>
      </vt:variant>
      <vt:variant>
        <vt:i4>0</vt:i4>
      </vt:variant>
      <vt:variant>
        <vt:i4>5</vt:i4>
      </vt:variant>
      <vt:variant>
        <vt:lpwstr/>
      </vt:variant>
      <vt:variant>
        <vt:lpwstr>_Toc78179961</vt:lpwstr>
      </vt:variant>
      <vt:variant>
        <vt:i4>1114169</vt:i4>
      </vt:variant>
      <vt:variant>
        <vt:i4>164</vt:i4>
      </vt:variant>
      <vt:variant>
        <vt:i4>0</vt:i4>
      </vt:variant>
      <vt:variant>
        <vt:i4>5</vt:i4>
      </vt:variant>
      <vt:variant>
        <vt:lpwstr/>
      </vt:variant>
      <vt:variant>
        <vt:lpwstr>_Toc78179960</vt:lpwstr>
      </vt:variant>
      <vt:variant>
        <vt:i4>1572922</vt:i4>
      </vt:variant>
      <vt:variant>
        <vt:i4>158</vt:i4>
      </vt:variant>
      <vt:variant>
        <vt:i4>0</vt:i4>
      </vt:variant>
      <vt:variant>
        <vt:i4>5</vt:i4>
      </vt:variant>
      <vt:variant>
        <vt:lpwstr/>
      </vt:variant>
      <vt:variant>
        <vt:lpwstr>_Toc78179959</vt:lpwstr>
      </vt:variant>
      <vt:variant>
        <vt:i4>1638458</vt:i4>
      </vt:variant>
      <vt:variant>
        <vt:i4>152</vt:i4>
      </vt:variant>
      <vt:variant>
        <vt:i4>0</vt:i4>
      </vt:variant>
      <vt:variant>
        <vt:i4>5</vt:i4>
      </vt:variant>
      <vt:variant>
        <vt:lpwstr/>
      </vt:variant>
      <vt:variant>
        <vt:lpwstr>_Toc78179958</vt:lpwstr>
      </vt:variant>
      <vt:variant>
        <vt:i4>1441850</vt:i4>
      </vt:variant>
      <vt:variant>
        <vt:i4>146</vt:i4>
      </vt:variant>
      <vt:variant>
        <vt:i4>0</vt:i4>
      </vt:variant>
      <vt:variant>
        <vt:i4>5</vt:i4>
      </vt:variant>
      <vt:variant>
        <vt:lpwstr/>
      </vt:variant>
      <vt:variant>
        <vt:lpwstr>_Toc78179957</vt:lpwstr>
      </vt:variant>
      <vt:variant>
        <vt:i4>1507386</vt:i4>
      </vt:variant>
      <vt:variant>
        <vt:i4>140</vt:i4>
      </vt:variant>
      <vt:variant>
        <vt:i4>0</vt:i4>
      </vt:variant>
      <vt:variant>
        <vt:i4>5</vt:i4>
      </vt:variant>
      <vt:variant>
        <vt:lpwstr/>
      </vt:variant>
      <vt:variant>
        <vt:lpwstr>_Toc78179956</vt:lpwstr>
      </vt:variant>
      <vt:variant>
        <vt:i4>1310778</vt:i4>
      </vt:variant>
      <vt:variant>
        <vt:i4>134</vt:i4>
      </vt:variant>
      <vt:variant>
        <vt:i4>0</vt:i4>
      </vt:variant>
      <vt:variant>
        <vt:i4>5</vt:i4>
      </vt:variant>
      <vt:variant>
        <vt:lpwstr/>
      </vt:variant>
      <vt:variant>
        <vt:lpwstr>_Toc78179955</vt:lpwstr>
      </vt:variant>
      <vt:variant>
        <vt:i4>1376314</vt:i4>
      </vt:variant>
      <vt:variant>
        <vt:i4>128</vt:i4>
      </vt:variant>
      <vt:variant>
        <vt:i4>0</vt:i4>
      </vt:variant>
      <vt:variant>
        <vt:i4>5</vt:i4>
      </vt:variant>
      <vt:variant>
        <vt:lpwstr/>
      </vt:variant>
      <vt:variant>
        <vt:lpwstr>_Toc78179954</vt:lpwstr>
      </vt:variant>
      <vt:variant>
        <vt:i4>1179706</vt:i4>
      </vt:variant>
      <vt:variant>
        <vt:i4>122</vt:i4>
      </vt:variant>
      <vt:variant>
        <vt:i4>0</vt:i4>
      </vt:variant>
      <vt:variant>
        <vt:i4>5</vt:i4>
      </vt:variant>
      <vt:variant>
        <vt:lpwstr/>
      </vt:variant>
      <vt:variant>
        <vt:lpwstr>_Toc78179953</vt:lpwstr>
      </vt:variant>
      <vt:variant>
        <vt:i4>1245242</vt:i4>
      </vt:variant>
      <vt:variant>
        <vt:i4>116</vt:i4>
      </vt:variant>
      <vt:variant>
        <vt:i4>0</vt:i4>
      </vt:variant>
      <vt:variant>
        <vt:i4>5</vt:i4>
      </vt:variant>
      <vt:variant>
        <vt:lpwstr/>
      </vt:variant>
      <vt:variant>
        <vt:lpwstr>_Toc78179952</vt:lpwstr>
      </vt:variant>
      <vt:variant>
        <vt:i4>1048634</vt:i4>
      </vt:variant>
      <vt:variant>
        <vt:i4>110</vt:i4>
      </vt:variant>
      <vt:variant>
        <vt:i4>0</vt:i4>
      </vt:variant>
      <vt:variant>
        <vt:i4>5</vt:i4>
      </vt:variant>
      <vt:variant>
        <vt:lpwstr/>
      </vt:variant>
      <vt:variant>
        <vt:lpwstr>_Toc78179951</vt:lpwstr>
      </vt:variant>
      <vt:variant>
        <vt:i4>1114170</vt:i4>
      </vt:variant>
      <vt:variant>
        <vt:i4>104</vt:i4>
      </vt:variant>
      <vt:variant>
        <vt:i4>0</vt:i4>
      </vt:variant>
      <vt:variant>
        <vt:i4>5</vt:i4>
      </vt:variant>
      <vt:variant>
        <vt:lpwstr/>
      </vt:variant>
      <vt:variant>
        <vt:lpwstr>_Toc78179950</vt:lpwstr>
      </vt:variant>
      <vt:variant>
        <vt:i4>1572923</vt:i4>
      </vt:variant>
      <vt:variant>
        <vt:i4>98</vt:i4>
      </vt:variant>
      <vt:variant>
        <vt:i4>0</vt:i4>
      </vt:variant>
      <vt:variant>
        <vt:i4>5</vt:i4>
      </vt:variant>
      <vt:variant>
        <vt:lpwstr/>
      </vt:variant>
      <vt:variant>
        <vt:lpwstr>_Toc78179949</vt:lpwstr>
      </vt:variant>
      <vt:variant>
        <vt:i4>1638459</vt:i4>
      </vt:variant>
      <vt:variant>
        <vt:i4>92</vt:i4>
      </vt:variant>
      <vt:variant>
        <vt:i4>0</vt:i4>
      </vt:variant>
      <vt:variant>
        <vt:i4>5</vt:i4>
      </vt:variant>
      <vt:variant>
        <vt:lpwstr/>
      </vt:variant>
      <vt:variant>
        <vt:lpwstr>_Toc78179948</vt:lpwstr>
      </vt:variant>
      <vt:variant>
        <vt:i4>1441851</vt:i4>
      </vt:variant>
      <vt:variant>
        <vt:i4>86</vt:i4>
      </vt:variant>
      <vt:variant>
        <vt:i4>0</vt:i4>
      </vt:variant>
      <vt:variant>
        <vt:i4>5</vt:i4>
      </vt:variant>
      <vt:variant>
        <vt:lpwstr/>
      </vt:variant>
      <vt:variant>
        <vt:lpwstr>_Toc78179947</vt:lpwstr>
      </vt:variant>
      <vt:variant>
        <vt:i4>1507387</vt:i4>
      </vt:variant>
      <vt:variant>
        <vt:i4>80</vt:i4>
      </vt:variant>
      <vt:variant>
        <vt:i4>0</vt:i4>
      </vt:variant>
      <vt:variant>
        <vt:i4>5</vt:i4>
      </vt:variant>
      <vt:variant>
        <vt:lpwstr/>
      </vt:variant>
      <vt:variant>
        <vt:lpwstr>_Toc78179946</vt:lpwstr>
      </vt:variant>
      <vt:variant>
        <vt:i4>1310779</vt:i4>
      </vt:variant>
      <vt:variant>
        <vt:i4>74</vt:i4>
      </vt:variant>
      <vt:variant>
        <vt:i4>0</vt:i4>
      </vt:variant>
      <vt:variant>
        <vt:i4>5</vt:i4>
      </vt:variant>
      <vt:variant>
        <vt:lpwstr/>
      </vt:variant>
      <vt:variant>
        <vt:lpwstr>_Toc78179945</vt:lpwstr>
      </vt:variant>
      <vt:variant>
        <vt:i4>1376315</vt:i4>
      </vt:variant>
      <vt:variant>
        <vt:i4>68</vt:i4>
      </vt:variant>
      <vt:variant>
        <vt:i4>0</vt:i4>
      </vt:variant>
      <vt:variant>
        <vt:i4>5</vt:i4>
      </vt:variant>
      <vt:variant>
        <vt:lpwstr/>
      </vt:variant>
      <vt:variant>
        <vt:lpwstr>_Toc78179944</vt:lpwstr>
      </vt:variant>
      <vt:variant>
        <vt:i4>1179707</vt:i4>
      </vt:variant>
      <vt:variant>
        <vt:i4>62</vt:i4>
      </vt:variant>
      <vt:variant>
        <vt:i4>0</vt:i4>
      </vt:variant>
      <vt:variant>
        <vt:i4>5</vt:i4>
      </vt:variant>
      <vt:variant>
        <vt:lpwstr/>
      </vt:variant>
      <vt:variant>
        <vt:lpwstr>_Toc78179943</vt:lpwstr>
      </vt:variant>
      <vt:variant>
        <vt:i4>1245243</vt:i4>
      </vt:variant>
      <vt:variant>
        <vt:i4>56</vt:i4>
      </vt:variant>
      <vt:variant>
        <vt:i4>0</vt:i4>
      </vt:variant>
      <vt:variant>
        <vt:i4>5</vt:i4>
      </vt:variant>
      <vt:variant>
        <vt:lpwstr/>
      </vt:variant>
      <vt:variant>
        <vt:lpwstr>_Toc78179942</vt:lpwstr>
      </vt:variant>
      <vt:variant>
        <vt:i4>1048635</vt:i4>
      </vt:variant>
      <vt:variant>
        <vt:i4>50</vt:i4>
      </vt:variant>
      <vt:variant>
        <vt:i4>0</vt:i4>
      </vt:variant>
      <vt:variant>
        <vt:i4>5</vt:i4>
      </vt:variant>
      <vt:variant>
        <vt:lpwstr/>
      </vt:variant>
      <vt:variant>
        <vt:lpwstr>_Toc78179941</vt:lpwstr>
      </vt:variant>
      <vt:variant>
        <vt:i4>1114171</vt:i4>
      </vt:variant>
      <vt:variant>
        <vt:i4>44</vt:i4>
      </vt:variant>
      <vt:variant>
        <vt:i4>0</vt:i4>
      </vt:variant>
      <vt:variant>
        <vt:i4>5</vt:i4>
      </vt:variant>
      <vt:variant>
        <vt:lpwstr/>
      </vt:variant>
      <vt:variant>
        <vt:lpwstr>_Toc78179940</vt:lpwstr>
      </vt:variant>
      <vt:variant>
        <vt:i4>1572924</vt:i4>
      </vt:variant>
      <vt:variant>
        <vt:i4>38</vt:i4>
      </vt:variant>
      <vt:variant>
        <vt:i4>0</vt:i4>
      </vt:variant>
      <vt:variant>
        <vt:i4>5</vt:i4>
      </vt:variant>
      <vt:variant>
        <vt:lpwstr/>
      </vt:variant>
      <vt:variant>
        <vt:lpwstr>_Toc78179939</vt:lpwstr>
      </vt:variant>
      <vt:variant>
        <vt:i4>1638460</vt:i4>
      </vt:variant>
      <vt:variant>
        <vt:i4>32</vt:i4>
      </vt:variant>
      <vt:variant>
        <vt:i4>0</vt:i4>
      </vt:variant>
      <vt:variant>
        <vt:i4>5</vt:i4>
      </vt:variant>
      <vt:variant>
        <vt:lpwstr/>
      </vt:variant>
      <vt:variant>
        <vt:lpwstr>_Toc78179938</vt:lpwstr>
      </vt:variant>
      <vt:variant>
        <vt:i4>1441852</vt:i4>
      </vt:variant>
      <vt:variant>
        <vt:i4>26</vt:i4>
      </vt:variant>
      <vt:variant>
        <vt:i4>0</vt:i4>
      </vt:variant>
      <vt:variant>
        <vt:i4>5</vt:i4>
      </vt:variant>
      <vt:variant>
        <vt:lpwstr/>
      </vt:variant>
      <vt:variant>
        <vt:lpwstr>_Toc78179937</vt:lpwstr>
      </vt:variant>
      <vt:variant>
        <vt:i4>1507388</vt:i4>
      </vt:variant>
      <vt:variant>
        <vt:i4>20</vt:i4>
      </vt:variant>
      <vt:variant>
        <vt:i4>0</vt:i4>
      </vt:variant>
      <vt:variant>
        <vt:i4>5</vt:i4>
      </vt:variant>
      <vt:variant>
        <vt:lpwstr/>
      </vt:variant>
      <vt:variant>
        <vt:lpwstr>_Toc78179936</vt:lpwstr>
      </vt:variant>
      <vt:variant>
        <vt:i4>1310780</vt:i4>
      </vt:variant>
      <vt:variant>
        <vt:i4>14</vt:i4>
      </vt:variant>
      <vt:variant>
        <vt:i4>0</vt:i4>
      </vt:variant>
      <vt:variant>
        <vt:i4>5</vt:i4>
      </vt:variant>
      <vt:variant>
        <vt:lpwstr/>
      </vt:variant>
      <vt:variant>
        <vt:lpwstr>_Toc78179935</vt:lpwstr>
      </vt:variant>
      <vt:variant>
        <vt:i4>1376316</vt:i4>
      </vt:variant>
      <vt:variant>
        <vt:i4>8</vt:i4>
      </vt:variant>
      <vt:variant>
        <vt:i4>0</vt:i4>
      </vt:variant>
      <vt:variant>
        <vt:i4>5</vt:i4>
      </vt:variant>
      <vt:variant>
        <vt:lpwstr/>
      </vt:variant>
      <vt:variant>
        <vt:lpwstr>_Toc78179934</vt:lpwstr>
      </vt:variant>
      <vt:variant>
        <vt:i4>1179708</vt:i4>
      </vt:variant>
      <vt:variant>
        <vt:i4>2</vt:i4>
      </vt:variant>
      <vt:variant>
        <vt:i4>0</vt:i4>
      </vt:variant>
      <vt:variant>
        <vt:i4>5</vt:i4>
      </vt:variant>
      <vt:variant>
        <vt:lpwstr/>
      </vt:variant>
      <vt:variant>
        <vt:lpwstr>_Toc78179933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Anindita Nugroho</dc:creator>
  <cp:keywords/>
  <dc:description/>
  <cp:lastModifiedBy>Silke Rechenbach</cp:lastModifiedBy>
  <cp:revision>2</cp:revision>
  <cp:lastPrinted>2021-12-06T12:17:00Z</cp:lastPrinted>
  <dcterms:created xsi:type="dcterms:W3CDTF">2022-04-13T12:31:00Z</dcterms:created>
  <dcterms:modified xsi:type="dcterms:W3CDTF">2022-04-13T12:31:00Z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0x0101009BA85F8052A6DA4FA3E31FF9F74C697000DA70F397E85A074F83783E2A38C52BD9</vt:lpwstr>
  </property>
  <property fmtid="{D5CDD505-2E9C-101B-9397-08002B2CF9AE}" pid="3" name="OfficeDivision">
    <vt:lpwstr>3;#Office of Research, Italy-2220|761d2d4e-711e-41bb-8fa9-4c07766b5aaa</vt:lpwstr>
  </property>
  <property fmtid="{D5CDD505-2E9C-101B-9397-08002B2CF9AE}" pid="4" name="_dlc_DocIdItemGuid">
    <vt:lpwstr>fb7a1dc8-5852-437d-b5bc-5b828b476587</vt:lpwstr>
  </property>
  <property fmtid="{D5CDD505-2E9C-101B-9397-08002B2CF9AE}" pid="5" name="SystemDTAC">
    <vt:lpwstr/>
  </property>
  <property fmtid="{D5CDD505-2E9C-101B-9397-08002B2CF9AE}" pid="6" name="TaxKeyword">
    <vt:lpwstr/>
  </property>
  <property fmtid="{D5CDD505-2E9C-101B-9397-08002B2CF9AE}" pid="7" name="Topic">
    <vt:lpwstr/>
  </property>
  <property fmtid="{D5CDD505-2E9C-101B-9397-08002B2CF9AE}" pid="8" name="CriticalForLongTermRetention">
    <vt:lpwstr/>
  </property>
  <property fmtid="{D5CDD505-2E9C-101B-9397-08002B2CF9AE}" pid="9" name="DocumentType">
    <vt:lpwstr/>
  </property>
  <property fmtid="{D5CDD505-2E9C-101B-9397-08002B2CF9AE}" pid="10" name="GeographicScope">
    <vt:lpwstr/>
  </property>
</Properties>
</file>