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11309350" cx="20104100"/>
  <p:notesSz cx="20104100" cy="11309350"/>
  <p:embeddedFontLst>
    <p:embeddedFont>
      <p:font typeface="Nunito"/>
      <p:regular r:id="rId19"/>
      <p:bold r:id="rId20"/>
      <p:italic r:id="rId21"/>
      <p:boldItalic r:id="rId22"/>
    </p:embeddedFont>
    <p:embeddedFont>
      <p:font typeface="Noto Sans"/>
      <p:regular r:id="rId23"/>
      <p:bold r:id="rId24"/>
      <p:italic r:id="rId25"/>
      <p:boldItalic r:id="rId26"/>
    </p:embeddedFont>
    <p:embeddedFont>
      <p:font typeface="Noto Sans Black"/>
      <p:bold r:id="rId27"/>
      <p:boldItalic r:id="rId28"/>
    </p:embeddedFont>
    <p:embeddedFont>
      <p:font typeface="Aleo"/>
      <p:regular r:id="rId29"/>
      <p:bold r:id="rId30"/>
      <p:italic r:id="rId31"/>
      <p:boldItalic r:id="rId32"/>
    </p:embeddedFont>
    <p:embeddedFont>
      <p:font typeface="Arial Black"/>
      <p:regular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34" roundtripDataSignature="AMtx7mgRhR2699YCd/eKC7mFEKsHrvnX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NotoSans-boldItalic.fntdata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customXml" Target="../customXml/item5.xml"/><Relationship Id="rId21" Type="http://schemas.openxmlformats.org/officeDocument/2006/relationships/font" Target="fonts/Nunito-italic.fntdata"/><Relationship Id="rId34" Type="http://customschemas.google.com/relationships/presentationmetadata" Target="metadata"/><Relationship Id="rId25" Type="http://schemas.openxmlformats.org/officeDocument/2006/relationships/font" Target="fonts/NotoSans-italic.fntdata"/><Relationship Id="rId7" Type="http://schemas.openxmlformats.org/officeDocument/2006/relationships/slide" Target="slides/slide2.xml"/><Relationship Id="rId33" Type="http://schemas.openxmlformats.org/officeDocument/2006/relationships/font" Target="fonts/ArialBlack-regular.fntdata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8" Type="http://schemas.openxmlformats.org/officeDocument/2006/relationships/customXml" Target="../customXml/item4.xml"/><Relationship Id="rId20" Type="http://schemas.openxmlformats.org/officeDocument/2006/relationships/font" Target="fonts/Nunito-bold.fntdata"/><Relationship Id="rId2" Type="http://schemas.openxmlformats.org/officeDocument/2006/relationships/viewProps" Target="viewProps.xml"/><Relationship Id="rId29" Type="http://schemas.openxmlformats.org/officeDocument/2006/relationships/font" Target="fonts/Aleo-regular.fntdata"/><Relationship Id="rId16" Type="http://schemas.openxmlformats.org/officeDocument/2006/relationships/slide" Target="slides/slide11.xml"/><Relationship Id="rId24" Type="http://schemas.openxmlformats.org/officeDocument/2006/relationships/font" Target="fonts/NotoSans-bold.fntdata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openxmlformats.org/officeDocument/2006/relationships/font" Target="fonts/Aleo-boldItalic.fntdata"/><Relationship Id="rId37" Type="http://schemas.openxmlformats.org/officeDocument/2006/relationships/customXml" Target="../customXml/item3.xml"/><Relationship Id="rId23" Type="http://schemas.openxmlformats.org/officeDocument/2006/relationships/font" Target="fonts/NotoSans-regular.fntdata"/><Relationship Id="rId28" Type="http://schemas.openxmlformats.org/officeDocument/2006/relationships/font" Target="fonts/NotoSansBlack-boldItalic.fntdata"/><Relationship Id="rId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36" Type="http://schemas.openxmlformats.org/officeDocument/2006/relationships/customXml" Target="../customXml/item2.xml"/><Relationship Id="rId31" Type="http://schemas.openxmlformats.org/officeDocument/2006/relationships/font" Target="fonts/Aleo-italic.fntdata"/><Relationship Id="rId10" Type="http://schemas.openxmlformats.org/officeDocument/2006/relationships/slide" Target="slides/slide5.xml"/><Relationship Id="rId19" Type="http://schemas.openxmlformats.org/officeDocument/2006/relationships/font" Target="fonts/Nunito-regular.fntdata"/><Relationship Id="rId22" Type="http://schemas.openxmlformats.org/officeDocument/2006/relationships/font" Target="fonts/Nunito-boldItalic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7" Type="http://schemas.openxmlformats.org/officeDocument/2006/relationships/font" Target="fonts/NotoSansBlack-bold.fntdata"/><Relationship Id="rId30" Type="http://schemas.openxmlformats.org/officeDocument/2006/relationships/font" Target="fonts/Aleo-bold.fntdata"/><Relationship Id="rId14" Type="http://schemas.openxmlformats.org/officeDocument/2006/relationships/slide" Target="slides/slide9.xml"/><Relationship Id="rId35" Type="http://schemas.openxmlformats.org/officeDocument/2006/relationships/customXml" Target="../customXml/item1.xml"/><Relationship Id="rId8" Type="http://schemas.openxmlformats.org/officeDocument/2006/relationships/slide" Target="slides/slide3.xml"/><Relationship Id="rId3" Type="http://schemas.openxmlformats.org/officeDocument/2006/relationships/presProps" Target="presProps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87122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11387138" y="0"/>
            <a:ext cx="87122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659563" y="1414463"/>
            <a:ext cx="6784975" cy="3816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/>
              <a:t>‹#›</a:t>
            </a:fld>
            <a:endParaRPr sz="12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:notes"/>
          <p:cNvSpPr txBox="1"/>
          <p:nvPr>
            <p:ph idx="1" type="body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:notes"/>
          <p:cNvSpPr/>
          <p:nvPr>
            <p:ph idx="2" type="sldImg"/>
          </p:nvPr>
        </p:nvSpPr>
        <p:spPr>
          <a:xfrm>
            <a:off x="6659563" y="1414463"/>
            <a:ext cx="6784975" cy="3816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0:notes"/>
          <p:cNvSpPr/>
          <p:nvPr>
            <p:ph idx="2" type="sldImg"/>
          </p:nvPr>
        </p:nvSpPr>
        <p:spPr>
          <a:xfrm>
            <a:off x="6659563" y="1414463"/>
            <a:ext cx="6784975" cy="3816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7" name="Google Shape;377;p10:notes"/>
          <p:cNvSpPr txBox="1"/>
          <p:nvPr>
            <p:ph idx="1" type="body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10:notes"/>
          <p:cNvSpPr txBox="1"/>
          <p:nvPr>
            <p:ph idx="12" type="sldNum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1:notes"/>
          <p:cNvSpPr/>
          <p:nvPr>
            <p:ph idx="2" type="sldImg"/>
          </p:nvPr>
        </p:nvSpPr>
        <p:spPr>
          <a:xfrm>
            <a:off x="6659563" y="1414463"/>
            <a:ext cx="6784975" cy="3816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0" name="Google Shape;400;p11:notes"/>
          <p:cNvSpPr txBox="1"/>
          <p:nvPr>
            <p:ph idx="1" type="body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11:notes"/>
          <p:cNvSpPr txBox="1"/>
          <p:nvPr>
            <p:ph idx="12" type="sldNum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2:notes"/>
          <p:cNvSpPr/>
          <p:nvPr>
            <p:ph idx="2" type="sldImg"/>
          </p:nvPr>
        </p:nvSpPr>
        <p:spPr>
          <a:xfrm>
            <a:off x="6659563" y="1414463"/>
            <a:ext cx="6784975" cy="3816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6" name="Google Shape;426;p12:notes"/>
          <p:cNvSpPr txBox="1"/>
          <p:nvPr>
            <p:ph idx="1" type="body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12:notes"/>
          <p:cNvSpPr txBox="1"/>
          <p:nvPr>
            <p:ph idx="12" type="sldNum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3:notes"/>
          <p:cNvSpPr txBox="1"/>
          <p:nvPr>
            <p:ph idx="1" type="body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13:notes"/>
          <p:cNvSpPr/>
          <p:nvPr>
            <p:ph idx="2" type="sldImg"/>
          </p:nvPr>
        </p:nvSpPr>
        <p:spPr>
          <a:xfrm>
            <a:off x="6659563" y="1414463"/>
            <a:ext cx="6784975" cy="3816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:notes"/>
          <p:cNvSpPr/>
          <p:nvPr>
            <p:ph idx="2" type="sldImg"/>
          </p:nvPr>
        </p:nvSpPr>
        <p:spPr>
          <a:xfrm>
            <a:off x="6659563" y="1414463"/>
            <a:ext cx="6784975" cy="3816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p2:notes"/>
          <p:cNvSpPr txBox="1"/>
          <p:nvPr>
            <p:ph idx="1" type="body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:notes"/>
          <p:cNvSpPr txBox="1"/>
          <p:nvPr>
            <p:ph idx="12" type="sldNum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:notes"/>
          <p:cNvSpPr/>
          <p:nvPr>
            <p:ph idx="2" type="sldImg"/>
          </p:nvPr>
        </p:nvSpPr>
        <p:spPr>
          <a:xfrm>
            <a:off x="6659563" y="1414463"/>
            <a:ext cx="6784975" cy="3816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p3:notes"/>
          <p:cNvSpPr txBox="1"/>
          <p:nvPr>
            <p:ph idx="1" type="body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3:notes"/>
          <p:cNvSpPr txBox="1"/>
          <p:nvPr>
            <p:ph idx="12" type="sldNum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:notes"/>
          <p:cNvSpPr/>
          <p:nvPr>
            <p:ph idx="2" type="sldImg"/>
          </p:nvPr>
        </p:nvSpPr>
        <p:spPr>
          <a:xfrm>
            <a:off x="6659563" y="1414463"/>
            <a:ext cx="6784975" cy="3816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p4:notes"/>
          <p:cNvSpPr txBox="1"/>
          <p:nvPr>
            <p:ph idx="1" type="body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4:notes"/>
          <p:cNvSpPr txBox="1"/>
          <p:nvPr>
            <p:ph idx="12" type="sldNum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:notes"/>
          <p:cNvSpPr/>
          <p:nvPr>
            <p:ph idx="2" type="sldImg"/>
          </p:nvPr>
        </p:nvSpPr>
        <p:spPr>
          <a:xfrm>
            <a:off x="6659563" y="1414463"/>
            <a:ext cx="6784975" cy="3816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" name="Google Shape;275;p5:notes"/>
          <p:cNvSpPr txBox="1"/>
          <p:nvPr>
            <p:ph idx="1" type="body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5:notes"/>
          <p:cNvSpPr txBox="1"/>
          <p:nvPr>
            <p:ph idx="12" type="sldNum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6:notes"/>
          <p:cNvSpPr txBox="1"/>
          <p:nvPr>
            <p:ph idx="1" type="body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6:notes"/>
          <p:cNvSpPr/>
          <p:nvPr>
            <p:ph idx="2" type="sldImg"/>
          </p:nvPr>
        </p:nvSpPr>
        <p:spPr>
          <a:xfrm>
            <a:off x="6659563" y="1414463"/>
            <a:ext cx="6784975" cy="3816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7:notes"/>
          <p:cNvSpPr/>
          <p:nvPr>
            <p:ph idx="2" type="sldImg"/>
          </p:nvPr>
        </p:nvSpPr>
        <p:spPr>
          <a:xfrm>
            <a:off x="6659563" y="1414463"/>
            <a:ext cx="6784975" cy="3816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0" name="Google Shape;330;p7:notes"/>
          <p:cNvSpPr txBox="1"/>
          <p:nvPr>
            <p:ph idx="1" type="body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7:notes"/>
          <p:cNvSpPr txBox="1"/>
          <p:nvPr>
            <p:ph idx="12" type="sldNum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8:notes"/>
          <p:cNvSpPr/>
          <p:nvPr>
            <p:ph idx="2" type="sldImg"/>
          </p:nvPr>
        </p:nvSpPr>
        <p:spPr>
          <a:xfrm>
            <a:off x="6659563" y="1414463"/>
            <a:ext cx="6784975" cy="3816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5" name="Google Shape;345;p8:notes"/>
          <p:cNvSpPr txBox="1"/>
          <p:nvPr>
            <p:ph idx="1" type="body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8:notes"/>
          <p:cNvSpPr txBox="1"/>
          <p:nvPr>
            <p:ph idx="12" type="sldNum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9:notes"/>
          <p:cNvSpPr txBox="1"/>
          <p:nvPr>
            <p:ph idx="1" type="body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9:notes"/>
          <p:cNvSpPr/>
          <p:nvPr>
            <p:ph idx="2" type="sldImg"/>
          </p:nvPr>
        </p:nvSpPr>
        <p:spPr>
          <a:xfrm>
            <a:off x="6659563" y="1414463"/>
            <a:ext cx="6784975" cy="3816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Relationship Id="rId3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Relationship Id="rId3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Relationship Id="rId3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Relationship Id="rId3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Relationship Id="rId3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Relationship Id="rId3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Relationship Id="rId3" Type="http://schemas.openxmlformats.org/officeDocument/2006/relationships/image" Target="../media/image11.jpg"/><Relationship Id="rId4" Type="http://schemas.openxmlformats.org/officeDocument/2006/relationships/image" Target="../media/image3.png"/><Relationship Id="rId5" Type="http://schemas.openxmlformats.org/officeDocument/2006/relationships/image" Target="../media/image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15"/>
          <p:cNvPicPr preferRelativeResize="0"/>
          <p:nvPr/>
        </p:nvPicPr>
        <p:blipFill rotWithShape="1">
          <a:blip r:embed="rId2">
            <a:alphaModFix/>
          </a:blip>
          <a:srcRect b="56" l="1135" r="0" t="1192"/>
          <a:stretch/>
        </p:blipFill>
        <p:spPr>
          <a:xfrm>
            <a:off x="0" y="0"/>
            <a:ext cx="20104100" cy="1130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5"/>
          <p:cNvSpPr/>
          <p:nvPr/>
        </p:nvSpPr>
        <p:spPr>
          <a:xfrm>
            <a:off x="15936687" y="0"/>
            <a:ext cx="2894330" cy="2789555"/>
          </a:xfrm>
          <a:custGeom>
            <a:rect b="b" l="l" r="r" t="t"/>
            <a:pathLst>
              <a:path extrusionOk="0" h="2789555" w="2894330">
                <a:moveTo>
                  <a:pt x="2893922" y="0"/>
                </a:moveTo>
                <a:lnTo>
                  <a:pt x="0" y="0"/>
                </a:lnTo>
                <a:lnTo>
                  <a:pt x="0" y="2789213"/>
                </a:lnTo>
                <a:lnTo>
                  <a:pt x="2893922" y="2789213"/>
                </a:lnTo>
                <a:lnTo>
                  <a:pt x="2893922" y="0"/>
                </a:lnTo>
                <a:close/>
              </a:path>
            </a:pathLst>
          </a:custGeom>
          <a:solidFill>
            <a:srgbClr val="2CACE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3" name="Google Shape;1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02777" y="994751"/>
            <a:ext cx="1962150" cy="98107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5"/>
          <p:cNvSpPr txBox="1"/>
          <p:nvPr>
            <p:ph idx="1" type="body"/>
          </p:nvPr>
        </p:nvSpPr>
        <p:spPr>
          <a:xfrm>
            <a:off x="15309850" y="2690438"/>
            <a:ext cx="3816350" cy="24606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8200" u="none" cap="none" strike="noStrik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5" name="Google Shape;15;p15"/>
          <p:cNvSpPr txBox="1"/>
          <p:nvPr>
            <p:ph idx="2" type="body"/>
          </p:nvPr>
        </p:nvSpPr>
        <p:spPr>
          <a:xfrm>
            <a:off x="11112500" y="5551739"/>
            <a:ext cx="8001000" cy="23642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500" u="none" cap="none" strike="noStrik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6" name="Google Shape;16;p15"/>
          <p:cNvSpPr txBox="1"/>
          <p:nvPr>
            <p:ph idx="3" type="body"/>
          </p:nvPr>
        </p:nvSpPr>
        <p:spPr>
          <a:xfrm>
            <a:off x="12300845" y="8313500"/>
            <a:ext cx="6825355" cy="192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/>
          <p:nvPr/>
        </p:nvSpPr>
        <p:spPr>
          <a:xfrm>
            <a:off x="5665729" y="1458276"/>
            <a:ext cx="14438476" cy="45719"/>
          </a:xfrm>
          <a:custGeom>
            <a:rect b="b" l="l" r="r" t="t"/>
            <a:pathLst>
              <a:path extrusionOk="0" h="5715" w="14240510">
                <a:moveTo>
                  <a:pt x="14240404" y="0"/>
                </a:moveTo>
                <a:lnTo>
                  <a:pt x="0" y="0"/>
                </a:lnTo>
                <a:lnTo>
                  <a:pt x="0" y="5235"/>
                </a:lnTo>
                <a:lnTo>
                  <a:pt x="14240404" y="5235"/>
                </a:lnTo>
                <a:lnTo>
                  <a:pt x="14240404" y="0"/>
                </a:lnTo>
                <a:close/>
              </a:path>
            </a:pathLst>
          </a:custGeom>
          <a:solidFill>
            <a:srgbClr val="00A9A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9" name="Google Shape;19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81977" y="-94934"/>
            <a:ext cx="6339416" cy="159892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6"/>
          <p:cNvSpPr/>
          <p:nvPr/>
        </p:nvSpPr>
        <p:spPr>
          <a:xfrm>
            <a:off x="2267364" y="356984"/>
            <a:ext cx="0" cy="823594"/>
          </a:xfrm>
          <a:custGeom>
            <a:rect b="b" l="l" r="r" t="t"/>
            <a:pathLst>
              <a:path extrusionOk="0" h="823594" w="120000">
                <a:moveTo>
                  <a:pt x="0" y="0"/>
                </a:moveTo>
                <a:lnTo>
                  <a:pt x="0" y="823409"/>
                </a:lnTo>
              </a:path>
            </a:pathLst>
          </a:custGeom>
          <a:noFill/>
          <a:ln cap="flat" cmpd="sng" w="29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1" name="Google Shape;21;p16"/>
          <p:cNvSpPr/>
          <p:nvPr/>
        </p:nvSpPr>
        <p:spPr>
          <a:xfrm>
            <a:off x="0" y="10587473"/>
            <a:ext cx="14775180" cy="0"/>
          </a:xfrm>
          <a:custGeom>
            <a:rect b="b" l="l" r="r" t="t"/>
            <a:pathLst>
              <a:path extrusionOk="0" h="120000" w="14775180">
                <a:moveTo>
                  <a:pt x="0" y="0"/>
                </a:moveTo>
                <a:lnTo>
                  <a:pt x="14774692" y="0"/>
                </a:lnTo>
              </a:path>
            </a:pathLst>
          </a:custGeom>
          <a:noFill/>
          <a:ln cap="flat" cmpd="sng" w="31400">
            <a:solidFill>
              <a:srgbClr val="2CACE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2" name="Google Shape;22;p16"/>
          <p:cNvSpPr/>
          <p:nvPr/>
        </p:nvSpPr>
        <p:spPr>
          <a:xfrm>
            <a:off x="14809024" y="10426687"/>
            <a:ext cx="314960" cy="314960"/>
          </a:xfrm>
          <a:custGeom>
            <a:rect b="b" l="l" r="r" t="t"/>
            <a:pathLst>
              <a:path extrusionOk="0" h="314959" w="314959">
                <a:moveTo>
                  <a:pt x="314807" y="0"/>
                </a:moveTo>
                <a:lnTo>
                  <a:pt x="0" y="0"/>
                </a:lnTo>
                <a:lnTo>
                  <a:pt x="0" y="314807"/>
                </a:lnTo>
                <a:lnTo>
                  <a:pt x="314807" y="314807"/>
                </a:lnTo>
                <a:lnTo>
                  <a:pt x="314807" y="0"/>
                </a:lnTo>
                <a:close/>
              </a:path>
            </a:pathLst>
          </a:custGeom>
          <a:solidFill>
            <a:srgbClr val="2CACE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23" name="Google Shape;2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29828" y="10320537"/>
            <a:ext cx="3988003" cy="43953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16"/>
          <p:cNvSpPr txBox="1"/>
          <p:nvPr>
            <p:ph idx="1" type="body"/>
          </p:nvPr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000" u="none" cap="none" strike="noStrike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25" name="Google Shape;25;p16"/>
          <p:cNvSpPr txBox="1"/>
          <p:nvPr>
            <p:ph idx="2" type="body"/>
          </p:nvPr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26" name="Google Shape;26;p16"/>
          <p:cNvSpPr txBox="1"/>
          <p:nvPr>
            <p:ph idx="3" type="body"/>
          </p:nvPr>
        </p:nvSpPr>
        <p:spPr>
          <a:xfrm>
            <a:off x="6658430" y="392418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250" u="none" cap="none" strike="noStrike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27" name="Google Shape;27;p16"/>
          <p:cNvSpPr txBox="1"/>
          <p:nvPr>
            <p:ph idx="4" type="body"/>
          </p:nvPr>
        </p:nvSpPr>
        <p:spPr>
          <a:xfrm>
            <a:off x="11933542" y="2681055"/>
            <a:ext cx="6934200" cy="14674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28" name="Google Shape;28;p16"/>
          <p:cNvSpPr txBox="1"/>
          <p:nvPr>
            <p:ph idx="5" type="body"/>
          </p:nvPr>
        </p:nvSpPr>
        <p:spPr>
          <a:xfrm>
            <a:off x="11957050" y="4695825"/>
            <a:ext cx="6942102" cy="1111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29" name="Google Shape;29;p16"/>
          <p:cNvSpPr txBox="1"/>
          <p:nvPr>
            <p:ph idx="6" type="body"/>
          </p:nvPr>
        </p:nvSpPr>
        <p:spPr>
          <a:xfrm>
            <a:off x="11950700" y="6308725"/>
            <a:ext cx="6948452" cy="1022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30" name="Google Shape;30;p16"/>
          <p:cNvSpPr txBox="1"/>
          <p:nvPr>
            <p:ph idx="7" type="body"/>
          </p:nvPr>
        </p:nvSpPr>
        <p:spPr>
          <a:xfrm>
            <a:off x="11919290" y="7864475"/>
            <a:ext cx="6979862" cy="14897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31" name="Google Shape;31;p16"/>
          <p:cNvSpPr/>
          <p:nvPr>
            <p:ph idx="8" type="pic"/>
          </p:nvPr>
        </p:nvSpPr>
        <p:spPr>
          <a:xfrm>
            <a:off x="831850" y="2216150"/>
            <a:ext cx="10096500" cy="7583488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16"/>
          <p:cNvSpPr txBox="1"/>
          <p:nvPr>
            <p:ph idx="9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/>
          <p:nvPr/>
        </p:nvSpPr>
        <p:spPr>
          <a:xfrm>
            <a:off x="5665729" y="1458276"/>
            <a:ext cx="14438476" cy="45719"/>
          </a:xfrm>
          <a:custGeom>
            <a:rect b="b" l="l" r="r" t="t"/>
            <a:pathLst>
              <a:path extrusionOk="0" h="5715" w="14240510">
                <a:moveTo>
                  <a:pt x="14240404" y="0"/>
                </a:moveTo>
                <a:lnTo>
                  <a:pt x="0" y="0"/>
                </a:lnTo>
                <a:lnTo>
                  <a:pt x="0" y="5235"/>
                </a:lnTo>
                <a:lnTo>
                  <a:pt x="14240404" y="5235"/>
                </a:lnTo>
                <a:lnTo>
                  <a:pt x="14240404" y="0"/>
                </a:lnTo>
                <a:close/>
              </a:path>
            </a:pathLst>
          </a:custGeom>
          <a:solidFill>
            <a:srgbClr val="00A9A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35" name="Google Shape;35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81977" y="-94934"/>
            <a:ext cx="6339416" cy="1598929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7"/>
          <p:cNvSpPr/>
          <p:nvPr/>
        </p:nvSpPr>
        <p:spPr>
          <a:xfrm>
            <a:off x="2267364" y="356984"/>
            <a:ext cx="0" cy="823594"/>
          </a:xfrm>
          <a:custGeom>
            <a:rect b="b" l="l" r="r" t="t"/>
            <a:pathLst>
              <a:path extrusionOk="0" h="823594" w="120000">
                <a:moveTo>
                  <a:pt x="0" y="0"/>
                </a:moveTo>
                <a:lnTo>
                  <a:pt x="0" y="823409"/>
                </a:lnTo>
              </a:path>
            </a:pathLst>
          </a:custGeom>
          <a:noFill/>
          <a:ln cap="flat" cmpd="sng" w="29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7" name="Google Shape;37;p17"/>
          <p:cNvSpPr/>
          <p:nvPr/>
        </p:nvSpPr>
        <p:spPr>
          <a:xfrm>
            <a:off x="0" y="10587473"/>
            <a:ext cx="14775180" cy="0"/>
          </a:xfrm>
          <a:custGeom>
            <a:rect b="b" l="l" r="r" t="t"/>
            <a:pathLst>
              <a:path extrusionOk="0" h="120000" w="14775180">
                <a:moveTo>
                  <a:pt x="0" y="0"/>
                </a:moveTo>
                <a:lnTo>
                  <a:pt x="14774692" y="0"/>
                </a:lnTo>
              </a:path>
            </a:pathLst>
          </a:custGeom>
          <a:noFill/>
          <a:ln cap="flat" cmpd="sng" w="31400">
            <a:solidFill>
              <a:srgbClr val="2CACE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8" name="Google Shape;38;p17"/>
          <p:cNvSpPr/>
          <p:nvPr/>
        </p:nvSpPr>
        <p:spPr>
          <a:xfrm>
            <a:off x="14809024" y="10426687"/>
            <a:ext cx="314960" cy="314960"/>
          </a:xfrm>
          <a:custGeom>
            <a:rect b="b" l="l" r="r" t="t"/>
            <a:pathLst>
              <a:path extrusionOk="0" h="314959" w="314959">
                <a:moveTo>
                  <a:pt x="314807" y="0"/>
                </a:moveTo>
                <a:lnTo>
                  <a:pt x="0" y="0"/>
                </a:lnTo>
                <a:lnTo>
                  <a:pt x="0" y="314807"/>
                </a:lnTo>
                <a:lnTo>
                  <a:pt x="314807" y="314807"/>
                </a:lnTo>
                <a:lnTo>
                  <a:pt x="314807" y="0"/>
                </a:lnTo>
                <a:close/>
              </a:path>
            </a:pathLst>
          </a:custGeom>
          <a:solidFill>
            <a:srgbClr val="2CACE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39" name="Google Shape;3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29828" y="10320537"/>
            <a:ext cx="3988003" cy="43953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7"/>
          <p:cNvSpPr txBox="1"/>
          <p:nvPr>
            <p:ph idx="1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41" name="Google Shape;41;p17"/>
          <p:cNvSpPr/>
          <p:nvPr>
            <p:ph idx="2" type="pic"/>
          </p:nvPr>
        </p:nvSpPr>
        <p:spPr>
          <a:xfrm>
            <a:off x="2066291" y="2086628"/>
            <a:ext cx="8520705" cy="3741786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17"/>
          <p:cNvSpPr txBox="1"/>
          <p:nvPr>
            <p:ph idx="3" type="body"/>
          </p:nvPr>
        </p:nvSpPr>
        <p:spPr>
          <a:xfrm>
            <a:off x="11308080" y="2477270"/>
            <a:ext cx="6973570" cy="29280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43" name="Google Shape;43;p17"/>
          <p:cNvSpPr txBox="1"/>
          <p:nvPr>
            <p:ph idx="4" type="body"/>
          </p:nvPr>
        </p:nvSpPr>
        <p:spPr>
          <a:xfrm>
            <a:off x="1593850" y="8404158"/>
            <a:ext cx="4876800" cy="1419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A9A4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44" name="Google Shape;44;p17"/>
          <p:cNvSpPr txBox="1"/>
          <p:nvPr>
            <p:ph idx="5" type="body"/>
          </p:nvPr>
        </p:nvSpPr>
        <p:spPr>
          <a:xfrm>
            <a:off x="7385050" y="8403837"/>
            <a:ext cx="5211762" cy="14198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A9A4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45" name="Google Shape;45;p17"/>
          <p:cNvSpPr txBox="1"/>
          <p:nvPr>
            <p:ph idx="6" type="body"/>
          </p:nvPr>
        </p:nvSpPr>
        <p:spPr>
          <a:xfrm>
            <a:off x="13496126" y="8410037"/>
            <a:ext cx="5090324" cy="1407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A9A4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46" name="Google Shape;46;p17"/>
          <p:cNvSpPr/>
          <p:nvPr>
            <p:ph idx="7" type="pic"/>
          </p:nvPr>
        </p:nvSpPr>
        <p:spPr>
          <a:xfrm>
            <a:off x="3132250" y="6318487"/>
            <a:ext cx="1800000" cy="1800000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17"/>
          <p:cNvSpPr/>
          <p:nvPr>
            <p:ph idx="8" type="pic"/>
          </p:nvPr>
        </p:nvSpPr>
        <p:spPr>
          <a:xfrm>
            <a:off x="9090931" y="6318487"/>
            <a:ext cx="1800000" cy="1800000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17"/>
          <p:cNvSpPr/>
          <p:nvPr>
            <p:ph idx="9" type="pic"/>
          </p:nvPr>
        </p:nvSpPr>
        <p:spPr>
          <a:xfrm>
            <a:off x="15141288" y="6318487"/>
            <a:ext cx="1800000" cy="1800000"/>
          </a:xfrm>
          <a:prstGeom prst="rect">
            <a:avLst/>
          </a:prstGeom>
          <a:noFill/>
          <a:ln>
            <a:noFill/>
          </a:ln>
        </p:spPr>
      </p:sp>
      <p:sp>
        <p:nvSpPr>
          <p:cNvPr id="49" name="Google Shape;49;p17"/>
          <p:cNvSpPr txBox="1"/>
          <p:nvPr>
            <p:ph idx="13" type="body"/>
          </p:nvPr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000" u="none" cap="none" strike="noStrike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50" name="Google Shape;50;p17"/>
          <p:cNvSpPr txBox="1"/>
          <p:nvPr>
            <p:ph idx="14" type="body"/>
          </p:nvPr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51" name="Google Shape;51;p17"/>
          <p:cNvSpPr txBox="1"/>
          <p:nvPr>
            <p:ph idx="15" type="body"/>
          </p:nvPr>
        </p:nvSpPr>
        <p:spPr>
          <a:xfrm>
            <a:off x="6658430" y="392418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250" u="none" cap="none" strike="noStrike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ubelementos">
  <p:cSld name="2 subelementos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8"/>
          <p:cNvSpPr/>
          <p:nvPr/>
        </p:nvSpPr>
        <p:spPr>
          <a:xfrm>
            <a:off x="3879850" y="6261998"/>
            <a:ext cx="13334999" cy="2212077"/>
          </a:xfrm>
          <a:custGeom>
            <a:rect b="b" l="l" r="r" t="t"/>
            <a:pathLst>
              <a:path extrusionOk="0" h="5628005" w="5354320">
                <a:moveTo>
                  <a:pt x="5353910" y="0"/>
                </a:moveTo>
                <a:lnTo>
                  <a:pt x="0" y="0"/>
                </a:lnTo>
                <a:lnTo>
                  <a:pt x="0" y="5627640"/>
                </a:lnTo>
                <a:lnTo>
                  <a:pt x="5353910" y="5627640"/>
                </a:lnTo>
                <a:lnTo>
                  <a:pt x="5353910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4" name="Google Shape;54;p18"/>
          <p:cNvSpPr/>
          <p:nvPr/>
        </p:nvSpPr>
        <p:spPr>
          <a:xfrm>
            <a:off x="3879851" y="3252125"/>
            <a:ext cx="13334999" cy="2218994"/>
          </a:xfrm>
          <a:custGeom>
            <a:rect b="b" l="l" r="r" t="t"/>
            <a:pathLst>
              <a:path extrusionOk="0" h="5628005" w="5354320">
                <a:moveTo>
                  <a:pt x="5353910" y="0"/>
                </a:moveTo>
                <a:lnTo>
                  <a:pt x="0" y="0"/>
                </a:lnTo>
                <a:lnTo>
                  <a:pt x="0" y="5627640"/>
                </a:lnTo>
                <a:lnTo>
                  <a:pt x="5353910" y="5627640"/>
                </a:lnTo>
                <a:lnTo>
                  <a:pt x="5353910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5" name="Google Shape;55;p18"/>
          <p:cNvSpPr/>
          <p:nvPr/>
        </p:nvSpPr>
        <p:spPr>
          <a:xfrm>
            <a:off x="3236140" y="3745990"/>
            <a:ext cx="1231265" cy="1231265"/>
          </a:xfrm>
          <a:custGeom>
            <a:rect b="b" l="l" r="r" t="t"/>
            <a:pathLst>
              <a:path extrusionOk="0" h="1231264" w="1231264">
                <a:moveTo>
                  <a:pt x="615499" y="0"/>
                </a:moveTo>
                <a:lnTo>
                  <a:pt x="567399" y="1851"/>
                </a:lnTo>
                <a:lnTo>
                  <a:pt x="520311" y="7315"/>
                </a:lnTo>
                <a:lnTo>
                  <a:pt x="474372" y="16255"/>
                </a:lnTo>
                <a:lnTo>
                  <a:pt x="429719" y="28533"/>
                </a:lnTo>
                <a:lnTo>
                  <a:pt x="386490" y="44013"/>
                </a:lnTo>
                <a:lnTo>
                  <a:pt x="344820" y="62558"/>
                </a:lnTo>
                <a:lnTo>
                  <a:pt x="304847" y="84031"/>
                </a:lnTo>
                <a:lnTo>
                  <a:pt x="266707" y="108296"/>
                </a:lnTo>
                <a:lnTo>
                  <a:pt x="230537" y="135215"/>
                </a:lnTo>
                <a:lnTo>
                  <a:pt x="196475" y="164652"/>
                </a:lnTo>
                <a:lnTo>
                  <a:pt x="164657" y="196469"/>
                </a:lnTo>
                <a:lnTo>
                  <a:pt x="135219" y="230531"/>
                </a:lnTo>
                <a:lnTo>
                  <a:pt x="108299" y="266700"/>
                </a:lnTo>
                <a:lnTo>
                  <a:pt x="84034" y="304839"/>
                </a:lnTo>
                <a:lnTo>
                  <a:pt x="62560" y="344811"/>
                </a:lnTo>
                <a:lnTo>
                  <a:pt x="44015" y="386481"/>
                </a:lnTo>
                <a:lnTo>
                  <a:pt x="28534" y="429710"/>
                </a:lnTo>
                <a:lnTo>
                  <a:pt x="16256" y="474362"/>
                </a:lnTo>
                <a:lnTo>
                  <a:pt x="7316" y="520301"/>
                </a:lnTo>
                <a:lnTo>
                  <a:pt x="1851" y="567388"/>
                </a:lnTo>
                <a:lnTo>
                  <a:pt x="0" y="615489"/>
                </a:lnTo>
                <a:lnTo>
                  <a:pt x="1851" y="663590"/>
                </a:lnTo>
                <a:lnTo>
                  <a:pt x="7316" y="710679"/>
                </a:lnTo>
                <a:lnTo>
                  <a:pt x="16256" y="756619"/>
                </a:lnTo>
                <a:lnTo>
                  <a:pt x="28534" y="801272"/>
                </a:lnTo>
                <a:lnTo>
                  <a:pt x="44015" y="844502"/>
                </a:lnTo>
                <a:lnTo>
                  <a:pt x="62560" y="886172"/>
                </a:lnTo>
                <a:lnTo>
                  <a:pt x="84034" y="926146"/>
                </a:lnTo>
                <a:lnTo>
                  <a:pt x="108299" y="964286"/>
                </a:lnTo>
                <a:lnTo>
                  <a:pt x="135219" y="1000455"/>
                </a:lnTo>
                <a:lnTo>
                  <a:pt x="164657" y="1034517"/>
                </a:lnTo>
                <a:lnTo>
                  <a:pt x="196475" y="1066335"/>
                </a:lnTo>
                <a:lnTo>
                  <a:pt x="230537" y="1095772"/>
                </a:lnTo>
                <a:lnTo>
                  <a:pt x="266707" y="1122691"/>
                </a:lnTo>
                <a:lnTo>
                  <a:pt x="304847" y="1146956"/>
                </a:lnTo>
                <a:lnTo>
                  <a:pt x="344820" y="1168429"/>
                </a:lnTo>
                <a:lnTo>
                  <a:pt x="386490" y="1186974"/>
                </a:lnTo>
                <a:lnTo>
                  <a:pt x="429719" y="1202454"/>
                </a:lnTo>
                <a:lnTo>
                  <a:pt x="474372" y="1214733"/>
                </a:lnTo>
                <a:lnTo>
                  <a:pt x="520311" y="1223672"/>
                </a:lnTo>
                <a:lnTo>
                  <a:pt x="567399" y="1229136"/>
                </a:lnTo>
                <a:lnTo>
                  <a:pt x="615499" y="1230988"/>
                </a:lnTo>
                <a:lnTo>
                  <a:pt x="663599" y="1229136"/>
                </a:lnTo>
                <a:lnTo>
                  <a:pt x="710687" y="1223672"/>
                </a:lnTo>
                <a:lnTo>
                  <a:pt x="756626" y="1214733"/>
                </a:lnTo>
                <a:lnTo>
                  <a:pt x="801279" y="1202454"/>
                </a:lnTo>
                <a:lnTo>
                  <a:pt x="844508" y="1186974"/>
                </a:lnTo>
                <a:lnTo>
                  <a:pt x="886178" y="1168429"/>
                </a:lnTo>
                <a:lnTo>
                  <a:pt x="926152" y="1146956"/>
                </a:lnTo>
                <a:lnTo>
                  <a:pt x="964291" y="1122691"/>
                </a:lnTo>
                <a:lnTo>
                  <a:pt x="1000461" y="1095772"/>
                </a:lnTo>
                <a:lnTo>
                  <a:pt x="1034523" y="1066335"/>
                </a:lnTo>
                <a:lnTo>
                  <a:pt x="1066342" y="1034517"/>
                </a:lnTo>
                <a:lnTo>
                  <a:pt x="1095779" y="1000455"/>
                </a:lnTo>
                <a:lnTo>
                  <a:pt x="1122699" y="964286"/>
                </a:lnTo>
                <a:lnTo>
                  <a:pt x="1146964" y="926146"/>
                </a:lnTo>
                <a:lnTo>
                  <a:pt x="1168438" y="886172"/>
                </a:lnTo>
                <a:lnTo>
                  <a:pt x="1186983" y="844502"/>
                </a:lnTo>
                <a:lnTo>
                  <a:pt x="1202464" y="801272"/>
                </a:lnTo>
                <a:lnTo>
                  <a:pt x="1214743" y="756619"/>
                </a:lnTo>
                <a:lnTo>
                  <a:pt x="1223683" y="710679"/>
                </a:lnTo>
                <a:lnTo>
                  <a:pt x="1229147" y="663590"/>
                </a:lnTo>
                <a:lnTo>
                  <a:pt x="1230999" y="615489"/>
                </a:lnTo>
                <a:lnTo>
                  <a:pt x="1229147" y="567388"/>
                </a:lnTo>
                <a:lnTo>
                  <a:pt x="1223683" y="520301"/>
                </a:lnTo>
                <a:lnTo>
                  <a:pt x="1214743" y="474362"/>
                </a:lnTo>
                <a:lnTo>
                  <a:pt x="1202464" y="429710"/>
                </a:lnTo>
                <a:lnTo>
                  <a:pt x="1186983" y="386481"/>
                </a:lnTo>
                <a:lnTo>
                  <a:pt x="1168438" y="344811"/>
                </a:lnTo>
                <a:lnTo>
                  <a:pt x="1146964" y="304839"/>
                </a:lnTo>
                <a:lnTo>
                  <a:pt x="1122699" y="266700"/>
                </a:lnTo>
                <a:lnTo>
                  <a:pt x="1095779" y="230531"/>
                </a:lnTo>
                <a:lnTo>
                  <a:pt x="1066342" y="196469"/>
                </a:lnTo>
                <a:lnTo>
                  <a:pt x="1034523" y="164652"/>
                </a:lnTo>
                <a:lnTo>
                  <a:pt x="1000461" y="135215"/>
                </a:lnTo>
                <a:lnTo>
                  <a:pt x="964291" y="108296"/>
                </a:lnTo>
                <a:lnTo>
                  <a:pt x="926152" y="84031"/>
                </a:lnTo>
                <a:lnTo>
                  <a:pt x="886178" y="62558"/>
                </a:lnTo>
                <a:lnTo>
                  <a:pt x="844508" y="44013"/>
                </a:lnTo>
                <a:lnTo>
                  <a:pt x="801279" y="28533"/>
                </a:lnTo>
                <a:lnTo>
                  <a:pt x="756626" y="16255"/>
                </a:lnTo>
                <a:lnTo>
                  <a:pt x="710687" y="7315"/>
                </a:lnTo>
                <a:lnTo>
                  <a:pt x="663599" y="1851"/>
                </a:lnTo>
                <a:lnTo>
                  <a:pt x="615499" y="0"/>
                </a:lnTo>
                <a:close/>
              </a:path>
            </a:pathLst>
          </a:custGeom>
          <a:solidFill>
            <a:srgbClr val="00A9A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6" name="Google Shape;56;p18"/>
          <p:cNvSpPr/>
          <p:nvPr/>
        </p:nvSpPr>
        <p:spPr>
          <a:xfrm>
            <a:off x="3236140" y="3745990"/>
            <a:ext cx="1231265" cy="1231265"/>
          </a:xfrm>
          <a:custGeom>
            <a:rect b="b" l="l" r="r" t="t"/>
            <a:pathLst>
              <a:path extrusionOk="0" h="1231264" w="1231264">
                <a:moveTo>
                  <a:pt x="615499" y="1230988"/>
                </a:moveTo>
                <a:lnTo>
                  <a:pt x="663599" y="1229136"/>
                </a:lnTo>
                <a:lnTo>
                  <a:pt x="710687" y="1223672"/>
                </a:lnTo>
                <a:lnTo>
                  <a:pt x="756626" y="1214733"/>
                </a:lnTo>
                <a:lnTo>
                  <a:pt x="801279" y="1202454"/>
                </a:lnTo>
                <a:lnTo>
                  <a:pt x="844508" y="1186974"/>
                </a:lnTo>
                <a:lnTo>
                  <a:pt x="886178" y="1168429"/>
                </a:lnTo>
                <a:lnTo>
                  <a:pt x="926152" y="1146956"/>
                </a:lnTo>
                <a:lnTo>
                  <a:pt x="964291" y="1122691"/>
                </a:lnTo>
                <a:lnTo>
                  <a:pt x="1000461" y="1095772"/>
                </a:lnTo>
                <a:lnTo>
                  <a:pt x="1034523" y="1066335"/>
                </a:lnTo>
                <a:lnTo>
                  <a:pt x="1066342" y="1034517"/>
                </a:lnTo>
                <a:lnTo>
                  <a:pt x="1095779" y="1000455"/>
                </a:lnTo>
                <a:lnTo>
                  <a:pt x="1122699" y="964286"/>
                </a:lnTo>
                <a:lnTo>
                  <a:pt x="1146964" y="926146"/>
                </a:lnTo>
                <a:lnTo>
                  <a:pt x="1168438" y="886172"/>
                </a:lnTo>
                <a:lnTo>
                  <a:pt x="1186983" y="844502"/>
                </a:lnTo>
                <a:lnTo>
                  <a:pt x="1202464" y="801272"/>
                </a:lnTo>
                <a:lnTo>
                  <a:pt x="1214743" y="756619"/>
                </a:lnTo>
                <a:lnTo>
                  <a:pt x="1223683" y="710679"/>
                </a:lnTo>
                <a:lnTo>
                  <a:pt x="1229147" y="663590"/>
                </a:lnTo>
                <a:lnTo>
                  <a:pt x="1230999" y="615489"/>
                </a:lnTo>
                <a:lnTo>
                  <a:pt x="1229147" y="567388"/>
                </a:lnTo>
                <a:lnTo>
                  <a:pt x="1223683" y="520301"/>
                </a:lnTo>
                <a:lnTo>
                  <a:pt x="1214743" y="474362"/>
                </a:lnTo>
                <a:lnTo>
                  <a:pt x="1202464" y="429710"/>
                </a:lnTo>
                <a:lnTo>
                  <a:pt x="1186983" y="386481"/>
                </a:lnTo>
                <a:lnTo>
                  <a:pt x="1168438" y="344811"/>
                </a:lnTo>
                <a:lnTo>
                  <a:pt x="1146964" y="304839"/>
                </a:lnTo>
                <a:lnTo>
                  <a:pt x="1122699" y="266700"/>
                </a:lnTo>
                <a:lnTo>
                  <a:pt x="1095779" y="230531"/>
                </a:lnTo>
                <a:lnTo>
                  <a:pt x="1066342" y="196469"/>
                </a:lnTo>
                <a:lnTo>
                  <a:pt x="1034523" y="164652"/>
                </a:lnTo>
                <a:lnTo>
                  <a:pt x="1000461" y="135215"/>
                </a:lnTo>
                <a:lnTo>
                  <a:pt x="964291" y="108296"/>
                </a:lnTo>
                <a:lnTo>
                  <a:pt x="926152" y="84031"/>
                </a:lnTo>
                <a:lnTo>
                  <a:pt x="886178" y="62558"/>
                </a:lnTo>
                <a:lnTo>
                  <a:pt x="844508" y="44013"/>
                </a:lnTo>
                <a:lnTo>
                  <a:pt x="801279" y="28533"/>
                </a:lnTo>
                <a:lnTo>
                  <a:pt x="756626" y="16255"/>
                </a:lnTo>
                <a:lnTo>
                  <a:pt x="710687" y="7315"/>
                </a:lnTo>
                <a:lnTo>
                  <a:pt x="663599" y="1851"/>
                </a:lnTo>
                <a:lnTo>
                  <a:pt x="615499" y="0"/>
                </a:lnTo>
                <a:lnTo>
                  <a:pt x="567399" y="1851"/>
                </a:lnTo>
                <a:lnTo>
                  <a:pt x="520311" y="7315"/>
                </a:lnTo>
                <a:lnTo>
                  <a:pt x="474372" y="16255"/>
                </a:lnTo>
                <a:lnTo>
                  <a:pt x="429719" y="28533"/>
                </a:lnTo>
                <a:lnTo>
                  <a:pt x="386490" y="44013"/>
                </a:lnTo>
                <a:lnTo>
                  <a:pt x="344820" y="62558"/>
                </a:lnTo>
                <a:lnTo>
                  <a:pt x="304847" y="84031"/>
                </a:lnTo>
                <a:lnTo>
                  <a:pt x="266707" y="108296"/>
                </a:lnTo>
                <a:lnTo>
                  <a:pt x="230537" y="135215"/>
                </a:lnTo>
                <a:lnTo>
                  <a:pt x="196475" y="164652"/>
                </a:lnTo>
                <a:lnTo>
                  <a:pt x="164657" y="196469"/>
                </a:lnTo>
                <a:lnTo>
                  <a:pt x="135219" y="230531"/>
                </a:lnTo>
                <a:lnTo>
                  <a:pt x="108299" y="266700"/>
                </a:lnTo>
                <a:lnTo>
                  <a:pt x="84034" y="304839"/>
                </a:lnTo>
                <a:lnTo>
                  <a:pt x="62560" y="344811"/>
                </a:lnTo>
                <a:lnTo>
                  <a:pt x="44015" y="386481"/>
                </a:lnTo>
                <a:lnTo>
                  <a:pt x="28534" y="429710"/>
                </a:lnTo>
                <a:lnTo>
                  <a:pt x="16256" y="474362"/>
                </a:lnTo>
                <a:lnTo>
                  <a:pt x="7316" y="520301"/>
                </a:lnTo>
                <a:lnTo>
                  <a:pt x="1851" y="567388"/>
                </a:lnTo>
                <a:lnTo>
                  <a:pt x="0" y="615489"/>
                </a:lnTo>
                <a:lnTo>
                  <a:pt x="1851" y="663590"/>
                </a:lnTo>
                <a:lnTo>
                  <a:pt x="7316" y="710679"/>
                </a:lnTo>
                <a:lnTo>
                  <a:pt x="16256" y="756619"/>
                </a:lnTo>
                <a:lnTo>
                  <a:pt x="28534" y="801272"/>
                </a:lnTo>
                <a:lnTo>
                  <a:pt x="44015" y="844502"/>
                </a:lnTo>
                <a:lnTo>
                  <a:pt x="62560" y="886172"/>
                </a:lnTo>
                <a:lnTo>
                  <a:pt x="84034" y="926146"/>
                </a:lnTo>
                <a:lnTo>
                  <a:pt x="108299" y="964286"/>
                </a:lnTo>
                <a:lnTo>
                  <a:pt x="135219" y="1000455"/>
                </a:lnTo>
                <a:lnTo>
                  <a:pt x="164657" y="1034517"/>
                </a:lnTo>
                <a:lnTo>
                  <a:pt x="196475" y="1066335"/>
                </a:lnTo>
                <a:lnTo>
                  <a:pt x="230537" y="1095772"/>
                </a:lnTo>
                <a:lnTo>
                  <a:pt x="266707" y="1122691"/>
                </a:lnTo>
                <a:lnTo>
                  <a:pt x="304847" y="1146956"/>
                </a:lnTo>
                <a:lnTo>
                  <a:pt x="344820" y="1168429"/>
                </a:lnTo>
                <a:lnTo>
                  <a:pt x="386490" y="1186974"/>
                </a:lnTo>
                <a:lnTo>
                  <a:pt x="429719" y="1202454"/>
                </a:lnTo>
                <a:lnTo>
                  <a:pt x="474372" y="1214733"/>
                </a:lnTo>
                <a:lnTo>
                  <a:pt x="520311" y="1223672"/>
                </a:lnTo>
                <a:lnTo>
                  <a:pt x="567399" y="1229136"/>
                </a:lnTo>
                <a:lnTo>
                  <a:pt x="615499" y="1230988"/>
                </a:lnTo>
                <a:close/>
              </a:path>
            </a:pathLst>
          </a:custGeom>
          <a:noFill/>
          <a:ln cap="flat" cmpd="sng" w="564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7" name="Google Shape;57;p18"/>
          <p:cNvSpPr txBox="1"/>
          <p:nvPr/>
        </p:nvSpPr>
        <p:spPr>
          <a:xfrm>
            <a:off x="3342936" y="3945162"/>
            <a:ext cx="1017672" cy="83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3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C1</a:t>
            </a:r>
            <a:endParaRPr b="1" sz="5300">
              <a:latin typeface="Noto Sans"/>
              <a:ea typeface="Noto Sans"/>
              <a:cs typeface="Noto Sans"/>
              <a:sym typeface="Noto Sans"/>
            </a:endParaRPr>
          </a:p>
        </p:txBody>
      </p:sp>
      <p:grpSp>
        <p:nvGrpSpPr>
          <p:cNvPr id="58" name="Google Shape;58;p18"/>
          <p:cNvGrpSpPr/>
          <p:nvPr/>
        </p:nvGrpSpPr>
        <p:grpSpPr>
          <a:xfrm>
            <a:off x="3236112" y="6752376"/>
            <a:ext cx="1231265" cy="1231265"/>
            <a:chOff x="9364534" y="2746695"/>
            <a:chExt cx="1231265" cy="1231265"/>
          </a:xfrm>
        </p:grpSpPr>
        <p:sp>
          <p:nvSpPr>
            <p:cNvPr id="59" name="Google Shape;59;p18"/>
            <p:cNvSpPr/>
            <p:nvPr/>
          </p:nvSpPr>
          <p:spPr>
            <a:xfrm>
              <a:off x="9364534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0"/>
                  </a:move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close/>
                </a:path>
              </a:pathLst>
            </a:custGeom>
            <a:solidFill>
              <a:srgbClr val="00A9A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60" name="Google Shape;60;p18"/>
            <p:cNvSpPr/>
            <p:nvPr/>
          </p:nvSpPr>
          <p:spPr>
            <a:xfrm>
              <a:off x="9364534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1230988"/>
                  </a:move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close/>
                </a:path>
              </a:pathLst>
            </a:custGeom>
            <a:solidFill>
              <a:srgbClr val="00A9A4"/>
            </a:solidFill>
            <a:ln cap="flat" cmpd="sng" w="564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61" name="Google Shape;61;p18"/>
          <p:cNvSpPr txBox="1"/>
          <p:nvPr/>
        </p:nvSpPr>
        <p:spPr>
          <a:xfrm>
            <a:off x="3379435" y="6951576"/>
            <a:ext cx="944674" cy="83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3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C2</a:t>
            </a:r>
            <a:endParaRPr b="1" sz="5300"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62" name="Google Shape;62;p18"/>
          <p:cNvSpPr/>
          <p:nvPr/>
        </p:nvSpPr>
        <p:spPr>
          <a:xfrm>
            <a:off x="5665729" y="1458276"/>
            <a:ext cx="14438476" cy="45719"/>
          </a:xfrm>
          <a:custGeom>
            <a:rect b="b" l="l" r="r" t="t"/>
            <a:pathLst>
              <a:path extrusionOk="0" h="5715" w="14240510">
                <a:moveTo>
                  <a:pt x="14240404" y="0"/>
                </a:moveTo>
                <a:lnTo>
                  <a:pt x="0" y="0"/>
                </a:lnTo>
                <a:lnTo>
                  <a:pt x="0" y="5235"/>
                </a:lnTo>
                <a:lnTo>
                  <a:pt x="14240404" y="5235"/>
                </a:lnTo>
                <a:lnTo>
                  <a:pt x="14240404" y="0"/>
                </a:lnTo>
                <a:close/>
              </a:path>
            </a:pathLst>
          </a:custGeom>
          <a:solidFill>
            <a:srgbClr val="00A9A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63" name="Google Shape;6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81977" y="-94934"/>
            <a:ext cx="6339416" cy="1598929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8"/>
          <p:cNvSpPr/>
          <p:nvPr/>
        </p:nvSpPr>
        <p:spPr>
          <a:xfrm>
            <a:off x="2267364" y="356984"/>
            <a:ext cx="0" cy="823594"/>
          </a:xfrm>
          <a:custGeom>
            <a:rect b="b" l="l" r="r" t="t"/>
            <a:pathLst>
              <a:path extrusionOk="0" h="823594" w="120000">
                <a:moveTo>
                  <a:pt x="0" y="0"/>
                </a:moveTo>
                <a:lnTo>
                  <a:pt x="0" y="823409"/>
                </a:lnTo>
              </a:path>
            </a:pathLst>
          </a:custGeom>
          <a:noFill/>
          <a:ln cap="flat" cmpd="sng" w="29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65" name="Google Shape;65;p18"/>
          <p:cNvSpPr/>
          <p:nvPr/>
        </p:nvSpPr>
        <p:spPr>
          <a:xfrm>
            <a:off x="0" y="10587473"/>
            <a:ext cx="14775180" cy="0"/>
          </a:xfrm>
          <a:custGeom>
            <a:rect b="b" l="l" r="r" t="t"/>
            <a:pathLst>
              <a:path extrusionOk="0" h="120000" w="14775180">
                <a:moveTo>
                  <a:pt x="0" y="0"/>
                </a:moveTo>
                <a:lnTo>
                  <a:pt x="14774692" y="0"/>
                </a:lnTo>
              </a:path>
            </a:pathLst>
          </a:custGeom>
          <a:noFill/>
          <a:ln cap="flat" cmpd="sng" w="31400">
            <a:solidFill>
              <a:srgbClr val="2CACE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66" name="Google Shape;66;p18"/>
          <p:cNvSpPr/>
          <p:nvPr/>
        </p:nvSpPr>
        <p:spPr>
          <a:xfrm>
            <a:off x="14809024" y="10426687"/>
            <a:ext cx="314960" cy="314960"/>
          </a:xfrm>
          <a:custGeom>
            <a:rect b="b" l="l" r="r" t="t"/>
            <a:pathLst>
              <a:path extrusionOk="0" h="314959" w="314959">
                <a:moveTo>
                  <a:pt x="314807" y="0"/>
                </a:moveTo>
                <a:lnTo>
                  <a:pt x="0" y="0"/>
                </a:lnTo>
                <a:lnTo>
                  <a:pt x="0" y="314807"/>
                </a:lnTo>
                <a:lnTo>
                  <a:pt x="314807" y="314807"/>
                </a:lnTo>
                <a:lnTo>
                  <a:pt x="314807" y="0"/>
                </a:lnTo>
                <a:close/>
              </a:path>
            </a:pathLst>
          </a:custGeom>
          <a:solidFill>
            <a:srgbClr val="2CACE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67" name="Google Shape;6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29828" y="10320537"/>
            <a:ext cx="3988003" cy="439538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69" name="Google Shape;69;p18"/>
          <p:cNvSpPr txBox="1"/>
          <p:nvPr>
            <p:ph idx="2" type="body"/>
          </p:nvPr>
        </p:nvSpPr>
        <p:spPr>
          <a:xfrm>
            <a:off x="1212850" y="9426801"/>
            <a:ext cx="10134600" cy="799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0" name="Google Shape;70;p18"/>
          <p:cNvSpPr txBox="1"/>
          <p:nvPr>
            <p:ph idx="3" type="body"/>
          </p:nvPr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000" u="none" cap="none" strike="noStrike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1" name="Google Shape;71;p18"/>
          <p:cNvSpPr txBox="1"/>
          <p:nvPr>
            <p:ph idx="4" type="body"/>
          </p:nvPr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2" name="Google Shape;72;p18"/>
          <p:cNvSpPr txBox="1"/>
          <p:nvPr>
            <p:ph idx="5" type="body"/>
          </p:nvPr>
        </p:nvSpPr>
        <p:spPr>
          <a:xfrm>
            <a:off x="6658430" y="392418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250" u="none" cap="none" strike="noStrike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3" name="Google Shape;73;p18"/>
          <p:cNvSpPr txBox="1"/>
          <p:nvPr>
            <p:ph idx="6" type="body"/>
          </p:nvPr>
        </p:nvSpPr>
        <p:spPr>
          <a:xfrm>
            <a:off x="4823548" y="3685981"/>
            <a:ext cx="8509547" cy="4028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4" name="Google Shape;74;p18"/>
          <p:cNvSpPr txBox="1"/>
          <p:nvPr>
            <p:ph idx="7" type="body"/>
          </p:nvPr>
        </p:nvSpPr>
        <p:spPr>
          <a:xfrm>
            <a:off x="4823548" y="4091118"/>
            <a:ext cx="11692226" cy="1006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5" name="Google Shape;75;p18"/>
          <p:cNvSpPr txBox="1"/>
          <p:nvPr>
            <p:ph idx="8" type="body"/>
          </p:nvPr>
        </p:nvSpPr>
        <p:spPr>
          <a:xfrm>
            <a:off x="4823548" y="6698545"/>
            <a:ext cx="9724302" cy="6715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6" name="Google Shape;76;p18"/>
          <p:cNvSpPr txBox="1"/>
          <p:nvPr>
            <p:ph idx="9" type="body"/>
          </p:nvPr>
        </p:nvSpPr>
        <p:spPr>
          <a:xfrm>
            <a:off x="4823548" y="7073999"/>
            <a:ext cx="12096966" cy="951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/>
          <p:nvPr/>
        </p:nvSpPr>
        <p:spPr>
          <a:xfrm>
            <a:off x="5665729" y="1458276"/>
            <a:ext cx="14438476" cy="45719"/>
          </a:xfrm>
          <a:custGeom>
            <a:rect b="b" l="l" r="r" t="t"/>
            <a:pathLst>
              <a:path extrusionOk="0" h="5715" w="14240510">
                <a:moveTo>
                  <a:pt x="14240404" y="0"/>
                </a:moveTo>
                <a:lnTo>
                  <a:pt x="0" y="0"/>
                </a:lnTo>
                <a:lnTo>
                  <a:pt x="0" y="5235"/>
                </a:lnTo>
                <a:lnTo>
                  <a:pt x="14240404" y="5235"/>
                </a:lnTo>
                <a:lnTo>
                  <a:pt x="14240404" y="0"/>
                </a:lnTo>
                <a:close/>
              </a:path>
            </a:pathLst>
          </a:custGeom>
          <a:solidFill>
            <a:srgbClr val="00A9A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79" name="Google Shape;79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81977" y="-94934"/>
            <a:ext cx="6339416" cy="159892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9"/>
          <p:cNvSpPr/>
          <p:nvPr/>
        </p:nvSpPr>
        <p:spPr>
          <a:xfrm>
            <a:off x="2267364" y="356984"/>
            <a:ext cx="0" cy="823594"/>
          </a:xfrm>
          <a:custGeom>
            <a:rect b="b" l="l" r="r" t="t"/>
            <a:pathLst>
              <a:path extrusionOk="0" h="823594" w="120000">
                <a:moveTo>
                  <a:pt x="0" y="0"/>
                </a:moveTo>
                <a:lnTo>
                  <a:pt x="0" y="823409"/>
                </a:lnTo>
              </a:path>
            </a:pathLst>
          </a:custGeom>
          <a:noFill/>
          <a:ln cap="flat" cmpd="sng" w="29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1" name="Google Shape;81;p19"/>
          <p:cNvSpPr/>
          <p:nvPr/>
        </p:nvSpPr>
        <p:spPr>
          <a:xfrm>
            <a:off x="10433050" y="3362640"/>
            <a:ext cx="5354320" cy="5122441"/>
          </a:xfrm>
          <a:custGeom>
            <a:rect b="b" l="l" r="r" t="t"/>
            <a:pathLst>
              <a:path extrusionOk="0" h="5628005" w="5354320">
                <a:moveTo>
                  <a:pt x="5353910" y="0"/>
                </a:moveTo>
                <a:lnTo>
                  <a:pt x="0" y="0"/>
                </a:lnTo>
                <a:lnTo>
                  <a:pt x="0" y="5627640"/>
                </a:lnTo>
                <a:lnTo>
                  <a:pt x="5353910" y="5627640"/>
                </a:lnTo>
                <a:lnTo>
                  <a:pt x="5353910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2" name="Google Shape;82;p19"/>
          <p:cNvSpPr/>
          <p:nvPr/>
        </p:nvSpPr>
        <p:spPr>
          <a:xfrm>
            <a:off x="0" y="10587473"/>
            <a:ext cx="14775180" cy="0"/>
          </a:xfrm>
          <a:custGeom>
            <a:rect b="b" l="l" r="r" t="t"/>
            <a:pathLst>
              <a:path extrusionOk="0" h="120000" w="14775180">
                <a:moveTo>
                  <a:pt x="0" y="0"/>
                </a:moveTo>
                <a:lnTo>
                  <a:pt x="14774692" y="0"/>
                </a:lnTo>
              </a:path>
            </a:pathLst>
          </a:custGeom>
          <a:noFill/>
          <a:ln cap="flat" cmpd="sng" w="31400">
            <a:solidFill>
              <a:srgbClr val="2CACE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3" name="Google Shape;83;p19"/>
          <p:cNvSpPr/>
          <p:nvPr/>
        </p:nvSpPr>
        <p:spPr>
          <a:xfrm>
            <a:off x="14809024" y="10426687"/>
            <a:ext cx="314960" cy="314960"/>
          </a:xfrm>
          <a:custGeom>
            <a:rect b="b" l="l" r="r" t="t"/>
            <a:pathLst>
              <a:path extrusionOk="0" h="314959" w="314959">
                <a:moveTo>
                  <a:pt x="314807" y="0"/>
                </a:moveTo>
                <a:lnTo>
                  <a:pt x="0" y="0"/>
                </a:lnTo>
                <a:lnTo>
                  <a:pt x="0" y="314807"/>
                </a:lnTo>
                <a:lnTo>
                  <a:pt x="314807" y="314807"/>
                </a:lnTo>
                <a:lnTo>
                  <a:pt x="314807" y="0"/>
                </a:lnTo>
                <a:close/>
              </a:path>
            </a:pathLst>
          </a:custGeom>
          <a:solidFill>
            <a:srgbClr val="2CACE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4" name="Google Shape;84;p19"/>
          <p:cNvSpPr/>
          <p:nvPr/>
        </p:nvSpPr>
        <p:spPr>
          <a:xfrm>
            <a:off x="4246998" y="3362640"/>
            <a:ext cx="5354320" cy="5122441"/>
          </a:xfrm>
          <a:custGeom>
            <a:rect b="b" l="l" r="r" t="t"/>
            <a:pathLst>
              <a:path extrusionOk="0" h="5628005" w="5354320">
                <a:moveTo>
                  <a:pt x="5353910" y="0"/>
                </a:moveTo>
                <a:lnTo>
                  <a:pt x="0" y="0"/>
                </a:lnTo>
                <a:lnTo>
                  <a:pt x="0" y="5627640"/>
                </a:lnTo>
                <a:lnTo>
                  <a:pt x="5353910" y="5627640"/>
                </a:lnTo>
                <a:lnTo>
                  <a:pt x="5353910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5" name="Google Shape;85;p19"/>
          <p:cNvSpPr/>
          <p:nvPr/>
        </p:nvSpPr>
        <p:spPr>
          <a:xfrm>
            <a:off x="6308526" y="2543538"/>
            <a:ext cx="1231265" cy="1231265"/>
          </a:xfrm>
          <a:custGeom>
            <a:rect b="b" l="l" r="r" t="t"/>
            <a:pathLst>
              <a:path extrusionOk="0" h="1231264" w="1231264">
                <a:moveTo>
                  <a:pt x="615499" y="0"/>
                </a:moveTo>
                <a:lnTo>
                  <a:pt x="567399" y="1851"/>
                </a:lnTo>
                <a:lnTo>
                  <a:pt x="520311" y="7315"/>
                </a:lnTo>
                <a:lnTo>
                  <a:pt x="474372" y="16255"/>
                </a:lnTo>
                <a:lnTo>
                  <a:pt x="429719" y="28533"/>
                </a:lnTo>
                <a:lnTo>
                  <a:pt x="386490" y="44013"/>
                </a:lnTo>
                <a:lnTo>
                  <a:pt x="344820" y="62558"/>
                </a:lnTo>
                <a:lnTo>
                  <a:pt x="304847" y="84031"/>
                </a:lnTo>
                <a:lnTo>
                  <a:pt x="266707" y="108296"/>
                </a:lnTo>
                <a:lnTo>
                  <a:pt x="230537" y="135215"/>
                </a:lnTo>
                <a:lnTo>
                  <a:pt x="196475" y="164652"/>
                </a:lnTo>
                <a:lnTo>
                  <a:pt x="164657" y="196469"/>
                </a:lnTo>
                <a:lnTo>
                  <a:pt x="135219" y="230531"/>
                </a:lnTo>
                <a:lnTo>
                  <a:pt x="108299" y="266700"/>
                </a:lnTo>
                <a:lnTo>
                  <a:pt x="84034" y="304839"/>
                </a:lnTo>
                <a:lnTo>
                  <a:pt x="62560" y="344811"/>
                </a:lnTo>
                <a:lnTo>
                  <a:pt x="44015" y="386481"/>
                </a:lnTo>
                <a:lnTo>
                  <a:pt x="28534" y="429710"/>
                </a:lnTo>
                <a:lnTo>
                  <a:pt x="16256" y="474362"/>
                </a:lnTo>
                <a:lnTo>
                  <a:pt x="7316" y="520301"/>
                </a:lnTo>
                <a:lnTo>
                  <a:pt x="1851" y="567388"/>
                </a:lnTo>
                <a:lnTo>
                  <a:pt x="0" y="615489"/>
                </a:lnTo>
                <a:lnTo>
                  <a:pt x="1851" y="663590"/>
                </a:lnTo>
                <a:lnTo>
                  <a:pt x="7316" y="710679"/>
                </a:lnTo>
                <a:lnTo>
                  <a:pt x="16256" y="756619"/>
                </a:lnTo>
                <a:lnTo>
                  <a:pt x="28534" y="801272"/>
                </a:lnTo>
                <a:lnTo>
                  <a:pt x="44015" y="844502"/>
                </a:lnTo>
                <a:lnTo>
                  <a:pt x="62560" y="886172"/>
                </a:lnTo>
                <a:lnTo>
                  <a:pt x="84034" y="926146"/>
                </a:lnTo>
                <a:lnTo>
                  <a:pt x="108299" y="964286"/>
                </a:lnTo>
                <a:lnTo>
                  <a:pt x="135219" y="1000455"/>
                </a:lnTo>
                <a:lnTo>
                  <a:pt x="164657" y="1034517"/>
                </a:lnTo>
                <a:lnTo>
                  <a:pt x="196475" y="1066335"/>
                </a:lnTo>
                <a:lnTo>
                  <a:pt x="230537" y="1095772"/>
                </a:lnTo>
                <a:lnTo>
                  <a:pt x="266707" y="1122691"/>
                </a:lnTo>
                <a:lnTo>
                  <a:pt x="304847" y="1146956"/>
                </a:lnTo>
                <a:lnTo>
                  <a:pt x="344820" y="1168429"/>
                </a:lnTo>
                <a:lnTo>
                  <a:pt x="386490" y="1186974"/>
                </a:lnTo>
                <a:lnTo>
                  <a:pt x="429719" y="1202454"/>
                </a:lnTo>
                <a:lnTo>
                  <a:pt x="474372" y="1214733"/>
                </a:lnTo>
                <a:lnTo>
                  <a:pt x="520311" y="1223672"/>
                </a:lnTo>
                <a:lnTo>
                  <a:pt x="567399" y="1229136"/>
                </a:lnTo>
                <a:lnTo>
                  <a:pt x="615499" y="1230988"/>
                </a:lnTo>
                <a:lnTo>
                  <a:pt x="663599" y="1229136"/>
                </a:lnTo>
                <a:lnTo>
                  <a:pt x="710687" y="1223672"/>
                </a:lnTo>
                <a:lnTo>
                  <a:pt x="756626" y="1214733"/>
                </a:lnTo>
                <a:lnTo>
                  <a:pt x="801279" y="1202454"/>
                </a:lnTo>
                <a:lnTo>
                  <a:pt x="844508" y="1186974"/>
                </a:lnTo>
                <a:lnTo>
                  <a:pt x="886178" y="1168429"/>
                </a:lnTo>
                <a:lnTo>
                  <a:pt x="926152" y="1146956"/>
                </a:lnTo>
                <a:lnTo>
                  <a:pt x="964291" y="1122691"/>
                </a:lnTo>
                <a:lnTo>
                  <a:pt x="1000461" y="1095772"/>
                </a:lnTo>
                <a:lnTo>
                  <a:pt x="1034523" y="1066335"/>
                </a:lnTo>
                <a:lnTo>
                  <a:pt x="1066342" y="1034517"/>
                </a:lnTo>
                <a:lnTo>
                  <a:pt x="1095779" y="1000455"/>
                </a:lnTo>
                <a:lnTo>
                  <a:pt x="1122699" y="964286"/>
                </a:lnTo>
                <a:lnTo>
                  <a:pt x="1146964" y="926146"/>
                </a:lnTo>
                <a:lnTo>
                  <a:pt x="1168438" y="886172"/>
                </a:lnTo>
                <a:lnTo>
                  <a:pt x="1186983" y="844502"/>
                </a:lnTo>
                <a:lnTo>
                  <a:pt x="1202464" y="801272"/>
                </a:lnTo>
                <a:lnTo>
                  <a:pt x="1214743" y="756619"/>
                </a:lnTo>
                <a:lnTo>
                  <a:pt x="1223683" y="710679"/>
                </a:lnTo>
                <a:lnTo>
                  <a:pt x="1229147" y="663590"/>
                </a:lnTo>
                <a:lnTo>
                  <a:pt x="1230999" y="615489"/>
                </a:lnTo>
                <a:lnTo>
                  <a:pt x="1229147" y="567388"/>
                </a:lnTo>
                <a:lnTo>
                  <a:pt x="1223683" y="520301"/>
                </a:lnTo>
                <a:lnTo>
                  <a:pt x="1214743" y="474362"/>
                </a:lnTo>
                <a:lnTo>
                  <a:pt x="1202464" y="429710"/>
                </a:lnTo>
                <a:lnTo>
                  <a:pt x="1186983" y="386481"/>
                </a:lnTo>
                <a:lnTo>
                  <a:pt x="1168438" y="344811"/>
                </a:lnTo>
                <a:lnTo>
                  <a:pt x="1146964" y="304839"/>
                </a:lnTo>
                <a:lnTo>
                  <a:pt x="1122699" y="266700"/>
                </a:lnTo>
                <a:lnTo>
                  <a:pt x="1095779" y="230531"/>
                </a:lnTo>
                <a:lnTo>
                  <a:pt x="1066342" y="196469"/>
                </a:lnTo>
                <a:lnTo>
                  <a:pt x="1034523" y="164652"/>
                </a:lnTo>
                <a:lnTo>
                  <a:pt x="1000461" y="135215"/>
                </a:lnTo>
                <a:lnTo>
                  <a:pt x="964291" y="108296"/>
                </a:lnTo>
                <a:lnTo>
                  <a:pt x="926152" y="84031"/>
                </a:lnTo>
                <a:lnTo>
                  <a:pt x="886178" y="62558"/>
                </a:lnTo>
                <a:lnTo>
                  <a:pt x="844508" y="44013"/>
                </a:lnTo>
                <a:lnTo>
                  <a:pt x="801279" y="28533"/>
                </a:lnTo>
                <a:lnTo>
                  <a:pt x="756626" y="16255"/>
                </a:lnTo>
                <a:lnTo>
                  <a:pt x="710687" y="7315"/>
                </a:lnTo>
                <a:lnTo>
                  <a:pt x="663599" y="1851"/>
                </a:lnTo>
                <a:lnTo>
                  <a:pt x="615499" y="0"/>
                </a:lnTo>
                <a:close/>
              </a:path>
            </a:pathLst>
          </a:custGeom>
          <a:solidFill>
            <a:srgbClr val="00A9A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6" name="Google Shape;86;p19"/>
          <p:cNvSpPr/>
          <p:nvPr/>
        </p:nvSpPr>
        <p:spPr>
          <a:xfrm>
            <a:off x="6308526" y="2543538"/>
            <a:ext cx="1231265" cy="1231265"/>
          </a:xfrm>
          <a:custGeom>
            <a:rect b="b" l="l" r="r" t="t"/>
            <a:pathLst>
              <a:path extrusionOk="0" h="1231264" w="1231264">
                <a:moveTo>
                  <a:pt x="615499" y="1230988"/>
                </a:moveTo>
                <a:lnTo>
                  <a:pt x="663599" y="1229136"/>
                </a:lnTo>
                <a:lnTo>
                  <a:pt x="710687" y="1223672"/>
                </a:lnTo>
                <a:lnTo>
                  <a:pt x="756626" y="1214733"/>
                </a:lnTo>
                <a:lnTo>
                  <a:pt x="801279" y="1202454"/>
                </a:lnTo>
                <a:lnTo>
                  <a:pt x="844508" y="1186974"/>
                </a:lnTo>
                <a:lnTo>
                  <a:pt x="886178" y="1168429"/>
                </a:lnTo>
                <a:lnTo>
                  <a:pt x="926152" y="1146956"/>
                </a:lnTo>
                <a:lnTo>
                  <a:pt x="964291" y="1122691"/>
                </a:lnTo>
                <a:lnTo>
                  <a:pt x="1000461" y="1095772"/>
                </a:lnTo>
                <a:lnTo>
                  <a:pt x="1034523" y="1066335"/>
                </a:lnTo>
                <a:lnTo>
                  <a:pt x="1066342" y="1034517"/>
                </a:lnTo>
                <a:lnTo>
                  <a:pt x="1095779" y="1000455"/>
                </a:lnTo>
                <a:lnTo>
                  <a:pt x="1122699" y="964286"/>
                </a:lnTo>
                <a:lnTo>
                  <a:pt x="1146964" y="926146"/>
                </a:lnTo>
                <a:lnTo>
                  <a:pt x="1168438" y="886172"/>
                </a:lnTo>
                <a:lnTo>
                  <a:pt x="1186983" y="844502"/>
                </a:lnTo>
                <a:lnTo>
                  <a:pt x="1202464" y="801272"/>
                </a:lnTo>
                <a:lnTo>
                  <a:pt x="1214743" y="756619"/>
                </a:lnTo>
                <a:lnTo>
                  <a:pt x="1223683" y="710679"/>
                </a:lnTo>
                <a:lnTo>
                  <a:pt x="1229147" y="663590"/>
                </a:lnTo>
                <a:lnTo>
                  <a:pt x="1230999" y="615489"/>
                </a:lnTo>
                <a:lnTo>
                  <a:pt x="1229147" y="567388"/>
                </a:lnTo>
                <a:lnTo>
                  <a:pt x="1223683" y="520301"/>
                </a:lnTo>
                <a:lnTo>
                  <a:pt x="1214743" y="474362"/>
                </a:lnTo>
                <a:lnTo>
                  <a:pt x="1202464" y="429710"/>
                </a:lnTo>
                <a:lnTo>
                  <a:pt x="1186983" y="386481"/>
                </a:lnTo>
                <a:lnTo>
                  <a:pt x="1168438" y="344811"/>
                </a:lnTo>
                <a:lnTo>
                  <a:pt x="1146964" y="304839"/>
                </a:lnTo>
                <a:lnTo>
                  <a:pt x="1122699" y="266700"/>
                </a:lnTo>
                <a:lnTo>
                  <a:pt x="1095779" y="230531"/>
                </a:lnTo>
                <a:lnTo>
                  <a:pt x="1066342" y="196469"/>
                </a:lnTo>
                <a:lnTo>
                  <a:pt x="1034523" y="164652"/>
                </a:lnTo>
                <a:lnTo>
                  <a:pt x="1000461" y="135215"/>
                </a:lnTo>
                <a:lnTo>
                  <a:pt x="964291" y="108296"/>
                </a:lnTo>
                <a:lnTo>
                  <a:pt x="926152" y="84031"/>
                </a:lnTo>
                <a:lnTo>
                  <a:pt x="886178" y="62558"/>
                </a:lnTo>
                <a:lnTo>
                  <a:pt x="844508" y="44013"/>
                </a:lnTo>
                <a:lnTo>
                  <a:pt x="801279" y="28533"/>
                </a:lnTo>
                <a:lnTo>
                  <a:pt x="756626" y="16255"/>
                </a:lnTo>
                <a:lnTo>
                  <a:pt x="710687" y="7315"/>
                </a:lnTo>
                <a:lnTo>
                  <a:pt x="663599" y="1851"/>
                </a:lnTo>
                <a:lnTo>
                  <a:pt x="615499" y="0"/>
                </a:lnTo>
                <a:lnTo>
                  <a:pt x="567399" y="1851"/>
                </a:lnTo>
                <a:lnTo>
                  <a:pt x="520311" y="7315"/>
                </a:lnTo>
                <a:lnTo>
                  <a:pt x="474372" y="16255"/>
                </a:lnTo>
                <a:lnTo>
                  <a:pt x="429719" y="28533"/>
                </a:lnTo>
                <a:lnTo>
                  <a:pt x="386490" y="44013"/>
                </a:lnTo>
                <a:lnTo>
                  <a:pt x="344820" y="62558"/>
                </a:lnTo>
                <a:lnTo>
                  <a:pt x="304847" y="84031"/>
                </a:lnTo>
                <a:lnTo>
                  <a:pt x="266707" y="108296"/>
                </a:lnTo>
                <a:lnTo>
                  <a:pt x="230537" y="135215"/>
                </a:lnTo>
                <a:lnTo>
                  <a:pt x="196475" y="164652"/>
                </a:lnTo>
                <a:lnTo>
                  <a:pt x="164657" y="196469"/>
                </a:lnTo>
                <a:lnTo>
                  <a:pt x="135219" y="230531"/>
                </a:lnTo>
                <a:lnTo>
                  <a:pt x="108299" y="266700"/>
                </a:lnTo>
                <a:lnTo>
                  <a:pt x="84034" y="304839"/>
                </a:lnTo>
                <a:lnTo>
                  <a:pt x="62560" y="344811"/>
                </a:lnTo>
                <a:lnTo>
                  <a:pt x="44015" y="386481"/>
                </a:lnTo>
                <a:lnTo>
                  <a:pt x="28534" y="429710"/>
                </a:lnTo>
                <a:lnTo>
                  <a:pt x="16256" y="474362"/>
                </a:lnTo>
                <a:lnTo>
                  <a:pt x="7316" y="520301"/>
                </a:lnTo>
                <a:lnTo>
                  <a:pt x="1851" y="567388"/>
                </a:lnTo>
                <a:lnTo>
                  <a:pt x="0" y="615489"/>
                </a:lnTo>
                <a:lnTo>
                  <a:pt x="1851" y="663590"/>
                </a:lnTo>
                <a:lnTo>
                  <a:pt x="7316" y="710679"/>
                </a:lnTo>
                <a:lnTo>
                  <a:pt x="16256" y="756619"/>
                </a:lnTo>
                <a:lnTo>
                  <a:pt x="28534" y="801272"/>
                </a:lnTo>
                <a:lnTo>
                  <a:pt x="44015" y="844502"/>
                </a:lnTo>
                <a:lnTo>
                  <a:pt x="62560" y="886172"/>
                </a:lnTo>
                <a:lnTo>
                  <a:pt x="84034" y="926146"/>
                </a:lnTo>
                <a:lnTo>
                  <a:pt x="108299" y="964286"/>
                </a:lnTo>
                <a:lnTo>
                  <a:pt x="135219" y="1000455"/>
                </a:lnTo>
                <a:lnTo>
                  <a:pt x="164657" y="1034517"/>
                </a:lnTo>
                <a:lnTo>
                  <a:pt x="196475" y="1066335"/>
                </a:lnTo>
                <a:lnTo>
                  <a:pt x="230537" y="1095772"/>
                </a:lnTo>
                <a:lnTo>
                  <a:pt x="266707" y="1122691"/>
                </a:lnTo>
                <a:lnTo>
                  <a:pt x="304847" y="1146956"/>
                </a:lnTo>
                <a:lnTo>
                  <a:pt x="344820" y="1168429"/>
                </a:lnTo>
                <a:lnTo>
                  <a:pt x="386490" y="1186974"/>
                </a:lnTo>
                <a:lnTo>
                  <a:pt x="429719" y="1202454"/>
                </a:lnTo>
                <a:lnTo>
                  <a:pt x="474372" y="1214733"/>
                </a:lnTo>
                <a:lnTo>
                  <a:pt x="520311" y="1223672"/>
                </a:lnTo>
                <a:lnTo>
                  <a:pt x="567399" y="1229136"/>
                </a:lnTo>
                <a:lnTo>
                  <a:pt x="615499" y="1230988"/>
                </a:lnTo>
                <a:close/>
              </a:path>
            </a:pathLst>
          </a:custGeom>
          <a:noFill/>
          <a:ln cap="flat" cmpd="sng" w="564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grpSp>
        <p:nvGrpSpPr>
          <p:cNvPr id="87" name="Google Shape;87;p19"/>
          <p:cNvGrpSpPr/>
          <p:nvPr/>
        </p:nvGrpSpPr>
        <p:grpSpPr>
          <a:xfrm>
            <a:off x="12494550" y="2543538"/>
            <a:ext cx="1231265" cy="1231265"/>
            <a:chOff x="9364534" y="2746695"/>
            <a:chExt cx="1231265" cy="1231265"/>
          </a:xfrm>
        </p:grpSpPr>
        <p:sp>
          <p:nvSpPr>
            <p:cNvPr id="88" name="Google Shape;88;p19"/>
            <p:cNvSpPr/>
            <p:nvPr/>
          </p:nvSpPr>
          <p:spPr>
            <a:xfrm>
              <a:off x="9364534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0"/>
                  </a:move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close/>
                </a:path>
              </a:pathLst>
            </a:custGeom>
            <a:solidFill>
              <a:srgbClr val="00A9A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89" name="Google Shape;89;p19"/>
            <p:cNvSpPr/>
            <p:nvPr/>
          </p:nvSpPr>
          <p:spPr>
            <a:xfrm>
              <a:off x="9364534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1230988"/>
                  </a:move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close/>
                </a:path>
              </a:pathLst>
            </a:custGeom>
            <a:solidFill>
              <a:srgbClr val="00A9A4"/>
            </a:solidFill>
            <a:ln cap="flat" cmpd="sng" w="564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90" name="Google Shape;90;p19"/>
          <p:cNvSpPr/>
          <p:nvPr/>
        </p:nvSpPr>
        <p:spPr>
          <a:xfrm flipH="1">
            <a:off x="9919783" y="3410478"/>
            <a:ext cx="76471" cy="5119254"/>
          </a:xfrm>
          <a:custGeom>
            <a:rect b="b" l="l" r="r" t="t"/>
            <a:pathLst>
              <a:path extrusionOk="0" h="6054090" w="120000">
                <a:moveTo>
                  <a:pt x="0" y="0"/>
                </a:moveTo>
                <a:lnTo>
                  <a:pt x="0" y="6054025"/>
                </a:lnTo>
              </a:path>
            </a:pathLst>
          </a:custGeom>
          <a:noFill/>
          <a:ln cap="flat" cmpd="sng" w="14900">
            <a:solidFill>
              <a:srgbClr val="4C4C4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91" name="Google Shape;9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29828" y="10320537"/>
            <a:ext cx="3988003" cy="43953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9"/>
          <p:cNvSpPr txBox="1"/>
          <p:nvPr>
            <p:ph idx="1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93" name="Google Shape;93;p19"/>
          <p:cNvSpPr txBox="1"/>
          <p:nvPr>
            <p:ph idx="2" type="body"/>
          </p:nvPr>
        </p:nvSpPr>
        <p:spPr>
          <a:xfrm>
            <a:off x="6202680" y="1920875"/>
            <a:ext cx="6562090" cy="4028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2500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94" name="Google Shape;94;p19"/>
          <p:cNvSpPr txBox="1"/>
          <p:nvPr>
            <p:ph idx="3" type="body"/>
          </p:nvPr>
        </p:nvSpPr>
        <p:spPr>
          <a:xfrm>
            <a:off x="4706436" y="4003718"/>
            <a:ext cx="4435445" cy="448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sz="25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95" name="Google Shape;95;p19"/>
          <p:cNvSpPr txBox="1"/>
          <p:nvPr>
            <p:ph idx="4" type="body"/>
          </p:nvPr>
        </p:nvSpPr>
        <p:spPr>
          <a:xfrm>
            <a:off x="4706436" y="4599030"/>
            <a:ext cx="4435445" cy="1081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300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96" name="Google Shape;96;p19"/>
          <p:cNvSpPr txBox="1"/>
          <p:nvPr>
            <p:ph idx="5" type="body"/>
          </p:nvPr>
        </p:nvSpPr>
        <p:spPr>
          <a:xfrm>
            <a:off x="10610769" y="4003718"/>
            <a:ext cx="5009655" cy="448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sz="2500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97" name="Google Shape;97;p19"/>
          <p:cNvSpPr txBox="1"/>
          <p:nvPr>
            <p:ph idx="6" type="body"/>
          </p:nvPr>
        </p:nvSpPr>
        <p:spPr>
          <a:xfrm>
            <a:off x="10610770" y="4581157"/>
            <a:ext cx="5009655" cy="10989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300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98" name="Google Shape;98;p19"/>
          <p:cNvSpPr txBox="1"/>
          <p:nvPr>
            <p:ph idx="7" type="body"/>
          </p:nvPr>
        </p:nvSpPr>
        <p:spPr>
          <a:xfrm>
            <a:off x="1212850" y="9678987"/>
            <a:ext cx="9844082" cy="547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99" name="Google Shape;99;p19"/>
          <p:cNvSpPr txBox="1"/>
          <p:nvPr>
            <p:ph idx="8" type="body"/>
          </p:nvPr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70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00" name="Google Shape;100;p19"/>
          <p:cNvSpPr txBox="1"/>
          <p:nvPr>
            <p:ph idx="9" type="body"/>
          </p:nvPr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01" name="Google Shape;101;p19"/>
          <p:cNvSpPr txBox="1"/>
          <p:nvPr>
            <p:ph idx="13" type="body"/>
          </p:nvPr>
        </p:nvSpPr>
        <p:spPr>
          <a:xfrm>
            <a:off x="6658430" y="392418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250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objetivos">
  <p:cSld name="2 objetivos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/>
          <p:nvPr/>
        </p:nvSpPr>
        <p:spPr>
          <a:xfrm>
            <a:off x="5665729" y="1458276"/>
            <a:ext cx="14438476" cy="45719"/>
          </a:xfrm>
          <a:custGeom>
            <a:rect b="b" l="l" r="r" t="t"/>
            <a:pathLst>
              <a:path extrusionOk="0" h="5715" w="14240510">
                <a:moveTo>
                  <a:pt x="14240404" y="0"/>
                </a:moveTo>
                <a:lnTo>
                  <a:pt x="0" y="0"/>
                </a:lnTo>
                <a:lnTo>
                  <a:pt x="0" y="5235"/>
                </a:lnTo>
                <a:lnTo>
                  <a:pt x="14240404" y="5235"/>
                </a:lnTo>
                <a:lnTo>
                  <a:pt x="14240404" y="0"/>
                </a:lnTo>
                <a:close/>
              </a:path>
            </a:pathLst>
          </a:custGeom>
          <a:solidFill>
            <a:srgbClr val="00A9A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04" name="Google Shape;104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81977" y="-94934"/>
            <a:ext cx="6339416" cy="159892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/>
          <p:nvPr/>
        </p:nvSpPr>
        <p:spPr>
          <a:xfrm>
            <a:off x="2267364" y="356984"/>
            <a:ext cx="0" cy="823594"/>
          </a:xfrm>
          <a:custGeom>
            <a:rect b="b" l="l" r="r" t="t"/>
            <a:pathLst>
              <a:path extrusionOk="0" h="823594" w="120000">
                <a:moveTo>
                  <a:pt x="0" y="0"/>
                </a:moveTo>
                <a:lnTo>
                  <a:pt x="0" y="823409"/>
                </a:lnTo>
              </a:path>
            </a:pathLst>
          </a:custGeom>
          <a:noFill/>
          <a:ln cap="flat" cmpd="sng" w="29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6" name="Google Shape;106;p20"/>
          <p:cNvSpPr/>
          <p:nvPr/>
        </p:nvSpPr>
        <p:spPr>
          <a:xfrm>
            <a:off x="10513030" y="2086627"/>
            <a:ext cx="7999730" cy="3749040"/>
          </a:xfrm>
          <a:custGeom>
            <a:rect b="b" l="l" r="r" t="t"/>
            <a:pathLst>
              <a:path extrusionOk="0" h="3749040" w="7999730">
                <a:moveTo>
                  <a:pt x="7999494" y="0"/>
                </a:moveTo>
                <a:lnTo>
                  <a:pt x="0" y="0"/>
                </a:lnTo>
                <a:lnTo>
                  <a:pt x="0" y="3748576"/>
                </a:lnTo>
                <a:lnTo>
                  <a:pt x="7999494" y="3748576"/>
                </a:lnTo>
                <a:lnTo>
                  <a:pt x="7999494" y="0"/>
                </a:lnTo>
                <a:close/>
              </a:path>
            </a:pathLst>
          </a:custGeom>
          <a:solidFill>
            <a:srgbClr val="F0EEE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7" name="Google Shape;107;p20"/>
          <p:cNvSpPr/>
          <p:nvPr/>
        </p:nvSpPr>
        <p:spPr>
          <a:xfrm>
            <a:off x="0" y="10587473"/>
            <a:ext cx="14775180" cy="0"/>
          </a:xfrm>
          <a:custGeom>
            <a:rect b="b" l="l" r="r" t="t"/>
            <a:pathLst>
              <a:path extrusionOk="0" h="120000" w="14775180">
                <a:moveTo>
                  <a:pt x="0" y="0"/>
                </a:moveTo>
                <a:lnTo>
                  <a:pt x="14774692" y="0"/>
                </a:lnTo>
              </a:path>
            </a:pathLst>
          </a:custGeom>
          <a:noFill/>
          <a:ln cap="flat" cmpd="sng" w="31400">
            <a:solidFill>
              <a:srgbClr val="2CACE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8" name="Google Shape;108;p20"/>
          <p:cNvSpPr/>
          <p:nvPr/>
        </p:nvSpPr>
        <p:spPr>
          <a:xfrm>
            <a:off x="14809024" y="10426687"/>
            <a:ext cx="314960" cy="314960"/>
          </a:xfrm>
          <a:custGeom>
            <a:rect b="b" l="l" r="r" t="t"/>
            <a:pathLst>
              <a:path extrusionOk="0" h="314959" w="314959">
                <a:moveTo>
                  <a:pt x="314807" y="0"/>
                </a:moveTo>
                <a:lnTo>
                  <a:pt x="0" y="0"/>
                </a:lnTo>
                <a:lnTo>
                  <a:pt x="0" y="314807"/>
                </a:lnTo>
                <a:lnTo>
                  <a:pt x="314807" y="314807"/>
                </a:lnTo>
                <a:lnTo>
                  <a:pt x="314807" y="0"/>
                </a:lnTo>
                <a:close/>
              </a:path>
            </a:pathLst>
          </a:custGeom>
          <a:solidFill>
            <a:srgbClr val="2CACE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grpSp>
        <p:nvGrpSpPr>
          <p:cNvPr id="109" name="Google Shape;109;p20"/>
          <p:cNvGrpSpPr/>
          <p:nvPr/>
        </p:nvGrpSpPr>
        <p:grpSpPr>
          <a:xfrm>
            <a:off x="10044423" y="6465258"/>
            <a:ext cx="15240" cy="3453129"/>
            <a:chOff x="6928739" y="6465258"/>
            <a:chExt cx="15240" cy="3453129"/>
          </a:xfrm>
        </p:grpSpPr>
        <p:sp>
          <p:nvSpPr>
            <p:cNvPr id="110" name="Google Shape;110;p20"/>
            <p:cNvSpPr/>
            <p:nvPr/>
          </p:nvSpPr>
          <p:spPr>
            <a:xfrm>
              <a:off x="6936196" y="6517354"/>
              <a:ext cx="0" cy="3371850"/>
            </a:xfrm>
            <a:custGeom>
              <a:rect b="b" l="l" r="r" t="t"/>
              <a:pathLst>
                <a:path extrusionOk="0" h="3371850" w="120000">
                  <a:moveTo>
                    <a:pt x="0" y="0"/>
                  </a:moveTo>
                  <a:lnTo>
                    <a:pt x="0" y="3371227"/>
                  </a:lnTo>
                </a:path>
              </a:pathLst>
            </a:custGeom>
            <a:noFill/>
            <a:ln cap="flat" cmpd="sng" w="14900">
              <a:solidFill>
                <a:srgbClr val="4C4C4C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11" name="Google Shape;111;p20"/>
            <p:cNvSpPr/>
            <p:nvPr/>
          </p:nvSpPr>
          <p:spPr>
            <a:xfrm>
              <a:off x="6928739" y="6465258"/>
              <a:ext cx="15240" cy="3453129"/>
            </a:xfrm>
            <a:custGeom>
              <a:rect b="b" l="l" r="r" t="t"/>
              <a:pathLst>
                <a:path extrusionOk="0" h="3453129" w="15240">
                  <a:moveTo>
                    <a:pt x="14897" y="3445662"/>
                  </a:moveTo>
                  <a:lnTo>
                    <a:pt x="12712" y="3440392"/>
                  </a:lnTo>
                  <a:lnTo>
                    <a:pt x="7454" y="3438207"/>
                  </a:lnTo>
                  <a:lnTo>
                    <a:pt x="2184" y="3440392"/>
                  </a:lnTo>
                  <a:lnTo>
                    <a:pt x="0" y="3445662"/>
                  </a:lnTo>
                  <a:lnTo>
                    <a:pt x="2184" y="3450933"/>
                  </a:lnTo>
                  <a:lnTo>
                    <a:pt x="7454" y="3453104"/>
                  </a:lnTo>
                  <a:lnTo>
                    <a:pt x="12712" y="3450933"/>
                  </a:lnTo>
                  <a:lnTo>
                    <a:pt x="14897" y="3445662"/>
                  </a:lnTo>
                  <a:close/>
                </a:path>
                <a:path extrusionOk="0" h="3453129" w="15240">
                  <a:moveTo>
                    <a:pt x="14897" y="7454"/>
                  </a:moveTo>
                  <a:lnTo>
                    <a:pt x="12712" y="2184"/>
                  </a:lnTo>
                  <a:lnTo>
                    <a:pt x="7454" y="0"/>
                  </a:lnTo>
                  <a:lnTo>
                    <a:pt x="2184" y="2184"/>
                  </a:lnTo>
                  <a:lnTo>
                    <a:pt x="0" y="7454"/>
                  </a:lnTo>
                  <a:lnTo>
                    <a:pt x="2184" y="12712"/>
                  </a:lnTo>
                  <a:lnTo>
                    <a:pt x="7454" y="14897"/>
                  </a:lnTo>
                  <a:lnTo>
                    <a:pt x="12712" y="12712"/>
                  </a:lnTo>
                  <a:lnTo>
                    <a:pt x="14897" y="7454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pic>
        <p:nvPicPr>
          <p:cNvPr id="112" name="Google Shape;11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29828" y="10320537"/>
            <a:ext cx="3988003" cy="43953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14" name="Google Shape;114;p20"/>
          <p:cNvSpPr/>
          <p:nvPr>
            <p:ph idx="2" type="pic"/>
          </p:nvPr>
        </p:nvSpPr>
        <p:spPr>
          <a:xfrm>
            <a:off x="2066291" y="2086628"/>
            <a:ext cx="8520705" cy="3741786"/>
          </a:xfrm>
          <a:prstGeom prst="rect">
            <a:avLst/>
          </a:prstGeom>
          <a:noFill/>
          <a:ln>
            <a:noFill/>
          </a:ln>
        </p:spPr>
      </p:sp>
      <p:sp>
        <p:nvSpPr>
          <p:cNvPr id="115" name="Google Shape;115;p20"/>
          <p:cNvSpPr txBox="1"/>
          <p:nvPr>
            <p:ph idx="3" type="body"/>
          </p:nvPr>
        </p:nvSpPr>
        <p:spPr>
          <a:xfrm>
            <a:off x="11308080" y="2477270"/>
            <a:ext cx="6973570" cy="29280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300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16" name="Google Shape;116;p20"/>
          <p:cNvSpPr txBox="1"/>
          <p:nvPr>
            <p:ph idx="4" type="body"/>
          </p:nvPr>
        </p:nvSpPr>
        <p:spPr>
          <a:xfrm>
            <a:off x="2889250" y="8404158"/>
            <a:ext cx="4876800" cy="1419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sz="2800">
                <a:solidFill>
                  <a:srgbClr val="00A9A4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17" name="Google Shape;117;p20"/>
          <p:cNvSpPr txBox="1"/>
          <p:nvPr>
            <p:ph idx="5" type="body"/>
          </p:nvPr>
        </p:nvSpPr>
        <p:spPr>
          <a:xfrm>
            <a:off x="12169299" y="8403837"/>
            <a:ext cx="5211762" cy="14198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solidFill>
                  <a:srgbClr val="00A9A4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18" name="Google Shape;118;p20"/>
          <p:cNvSpPr/>
          <p:nvPr>
            <p:ph idx="6" type="pic"/>
          </p:nvPr>
        </p:nvSpPr>
        <p:spPr>
          <a:xfrm>
            <a:off x="4427650" y="6318487"/>
            <a:ext cx="1800000" cy="1800000"/>
          </a:xfrm>
          <a:prstGeom prst="rect">
            <a:avLst/>
          </a:prstGeom>
          <a:noFill/>
          <a:ln>
            <a:noFill/>
          </a:ln>
        </p:spPr>
      </p:sp>
      <p:sp>
        <p:nvSpPr>
          <p:cNvPr id="119" name="Google Shape;119;p20"/>
          <p:cNvSpPr/>
          <p:nvPr>
            <p:ph idx="7" type="pic"/>
          </p:nvPr>
        </p:nvSpPr>
        <p:spPr>
          <a:xfrm>
            <a:off x="13875180" y="6318487"/>
            <a:ext cx="1800000" cy="1800000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20"/>
          <p:cNvSpPr txBox="1"/>
          <p:nvPr>
            <p:ph idx="8" type="body"/>
          </p:nvPr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70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21" name="Google Shape;121;p20"/>
          <p:cNvSpPr txBox="1"/>
          <p:nvPr>
            <p:ph idx="9" type="body"/>
          </p:nvPr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22" name="Google Shape;122;p20"/>
          <p:cNvSpPr txBox="1"/>
          <p:nvPr>
            <p:ph idx="13" type="body"/>
          </p:nvPr>
        </p:nvSpPr>
        <p:spPr>
          <a:xfrm>
            <a:off x="6658430" y="392418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250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subelementos">
  <p:cSld name="3 subelementos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/>
          <p:nvPr/>
        </p:nvSpPr>
        <p:spPr>
          <a:xfrm>
            <a:off x="5665729" y="1458276"/>
            <a:ext cx="14438476" cy="45719"/>
          </a:xfrm>
          <a:custGeom>
            <a:rect b="b" l="l" r="r" t="t"/>
            <a:pathLst>
              <a:path extrusionOk="0" h="5715" w="14240510">
                <a:moveTo>
                  <a:pt x="14240404" y="0"/>
                </a:moveTo>
                <a:lnTo>
                  <a:pt x="0" y="0"/>
                </a:lnTo>
                <a:lnTo>
                  <a:pt x="0" y="5235"/>
                </a:lnTo>
                <a:lnTo>
                  <a:pt x="14240404" y="5235"/>
                </a:lnTo>
                <a:lnTo>
                  <a:pt x="14240404" y="0"/>
                </a:lnTo>
                <a:close/>
              </a:path>
            </a:pathLst>
          </a:custGeom>
          <a:solidFill>
            <a:srgbClr val="00A9A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25" name="Google Shape;125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81977" y="-94934"/>
            <a:ext cx="6339416" cy="1598929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1"/>
          <p:cNvSpPr/>
          <p:nvPr/>
        </p:nvSpPr>
        <p:spPr>
          <a:xfrm>
            <a:off x="2267364" y="356984"/>
            <a:ext cx="0" cy="823594"/>
          </a:xfrm>
          <a:custGeom>
            <a:rect b="b" l="l" r="r" t="t"/>
            <a:pathLst>
              <a:path extrusionOk="0" h="823594" w="120000">
                <a:moveTo>
                  <a:pt x="0" y="0"/>
                </a:moveTo>
                <a:lnTo>
                  <a:pt x="0" y="823409"/>
                </a:lnTo>
              </a:path>
            </a:pathLst>
          </a:custGeom>
          <a:noFill/>
          <a:ln cap="flat" cmpd="sng" w="29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7" name="Google Shape;127;p21"/>
          <p:cNvSpPr/>
          <p:nvPr/>
        </p:nvSpPr>
        <p:spPr>
          <a:xfrm>
            <a:off x="13489139" y="2996807"/>
            <a:ext cx="5354320" cy="5628005"/>
          </a:xfrm>
          <a:custGeom>
            <a:rect b="b" l="l" r="r" t="t"/>
            <a:pathLst>
              <a:path extrusionOk="0" h="5628005" w="5354319">
                <a:moveTo>
                  <a:pt x="5353910" y="0"/>
                </a:moveTo>
                <a:lnTo>
                  <a:pt x="0" y="0"/>
                </a:lnTo>
                <a:lnTo>
                  <a:pt x="0" y="5627640"/>
                </a:lnTo>
                <a:lnTo>
                  <a:pt x="5353910" y="5627640"/>
                </a:lnTo>
                <a:lnTo>
                  <a:pt x="5353910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8" name="Google Shape;128;p21"/>
          <p:cNvSpPr/>
          <p:nvPr/>
        </p:nvSpPr>
        <p:spPr>
          <a:xfrm>
            <a:off x="7303075" y="2996807"/>
            <a:ext cx="5354320" cy="5628005"/>
          </a:xfrm>
          <a:custGeom>
            <a:rect b="b" l="l" r="r" t="t"/>
            <a:pathLst>
              <a:path extrusionOk="0" h="5628005" w="5354320">
                <a:moveTo>
                  <a:pt x="5353910" y="0"/>
                </a:moveTo>
                <a:lnTo>
                  <a:pt x="0" y="0"/>
                </a:lnTo>
                <a:lnTo>
                  <a:pt x="0" y="5627640"/>
                </a:lnTo>
                <a:lnTo>
                  <a:pt x="5353910" y="5627640"/>
                </a:lnTo>
                <a:lnTo>
                  <a:pt x="5353910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9" name="Google Shape;129;p21"/>
          <p:cNvSpPr/>
          <p:nvPr/>
        </p:nvSpPr>
        <p:spPr>
          <a:xfrm>
            <a:off x="0" y="10587473"/>
            <a:ext cx="14775180" cy="0"/>
          </a:xfrm>
          <a:custGeom>
            <a:rect b="b" l="l" r="r" t="t"/>
            <a:pathLst>
              <a:path extrusionOk="0" h="120000" w="14775180">
                <a:moveTo>
                  <a:pt x="0" y="0"/>
                </a:moveTo>
                <a:lnTo>
                  <a:pt x="14774692" y="0"/>
                </a:lnTo>
              </a:path>
            </a:pathLst>
          </a:custGeom>
          <a:noFill/>
          <a:ln cap="flat" cmpd="sng" w="31400">
            <a:solidFill>
              <a:srgbClr val="2CACE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0" name="Google Shape;130;p21"/>
          <p:cNvSpPr/>
          <p:nvPr/>
        </p:nvSpPr>
        <p:spPr>
          <a:xfrm>
            <a:off x="14809024" y="10426687"/>
            <a:ext cx="314960" cy="314960"/>
          </a:xfrm>
          <a:custGeom>
            <a:rect b="b" l="l" r="r" t="t"/>
            <a:pathLst>
              <a:path extrusionOk="0" h="314959" w="314959">
                <a:moveTo>
                  <a:pt x="314807" y="0"/>
                </a:moveTo>
                <a:lnTo>
                  <a:pt x="0" y="0"/>
                </a:lnTo>
                <a:lnTo>
                  <a:pt x="0" y="314807"/>
                </a:lnTo>
                <a:lnTo>
                  <a:pt x="314807" y="314807"/>
                </a:lnTo>
                <a:lnTo>
                  <a:pt x="314807" y="0"/>
                </a:lnTo>
                <a:close/>
              </a:path>
            </a:pathLst>
          </a:custGeom>
          <a:solidFill>
            <a:srgbClr val="2CACE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1" name="Google Shape;131;p21"/>
          <p:cNvSpPr/>
          <p:nvPr/>
        </p:nvSpPr>
        <p:spPr>
          <a:xfrm>
            <a:off x="1117023" y="2996807"/>
            <a:ext cx="5354320" cy="5628005"/>
          </a:xfrm>
          <a:custGeom>
            <a:rect b="b" l="l" r="r" t="t"/>
            <a:pathLst>
              <a:path extrusionOk="0" h="5628005" w="5354320">
                <a:moveTo>
                  <a:pt x="5353910" y="0"/>
                </a:moveTo>
                <a:lnTo>
                  <a:pt x="0" y="0"/>
                </a:lnTo>
                <a:lnTo>
                  <a:pt x="0" y="5627640"/>
                </a:lnTo>
                <a:lnTo>
                  <a:pt x="5353910" y="5627640"/>
                </a:lnTo>
                <a:lnTo>
                  <a:pt x="5353910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2" name="Google Shape;132;p21"/>
          <p:cNvSpPr/>
          <p:nvPr/>
        </p:nvSpPr>
        <p:spPr>
          <a:xfrm>
            <a:off x="3178551" y="2177705"/>
            <a:ext cx="1231265" cy="1231265"/>
          </a:xfrm>
          <a:custGeom>
            <a:rect b="b" l="l" r="r" t="t"/>
            <a:pathLst>
              <a:path extrusionOk="0" h="1231264" w="1231264">
                <a:moveTo>
                  <a:pt x="615499" y="0"/>
                </a:moveTo>
                <a:lnTo>
                  <a:pt x="567399" y="1851"/>
                </a:lnTo>
                <a:lnTo>
                  <a:pt x="520311" y="7315"/>
                </a:lnTo>
                <a:lnTo>
                  <a:pt x="474372" y="16255"/>
                </a:lnTo>
                <a:lnTo>
                  <a:pt x="429719" y="28533"/>
                </a:lnTo>
                <a:lnTo>
                  <a:pt x="386490" y="44013"/>
                </a:lnTo>
                <a:lnTo>
                  <a:pt x="344820" y="62558"/>
                </a:lnTo>
                <a:lnTo>
                  <a:pt x="304847" y="84031"/>
                </a:lnTo>
                <a:lnTo>
                  <a:pt x="266707" y="108296"/>
                </a:lnTo>
                <a:lnTo>
                  <a:pt x="230537" y="135215"/>
                </a:lnTo>
                <a:lnTo>
                  <a:pt x="196475" y="164652"/>
                </a:lnTo>
                <a:lnTo>
                  <a:pt x="164657" y="196469"/>
                </a:lnTo>
                <a:lnTo>
                  <a:pt x="135219" y="230531"/>
                </a:lnTo>
                <a:lnTo>
                  <a:pt x="108299" y="266700"/>
                </a:lnTo>
                <a:lnTo>
                  <a:pt x="84034" y="304839"/>
                </a:lnTo>
                <a:lnTo>
                  <a:pt x="62560" y="344811"/>
                </a:lnTo>
                <a:lnTo>
                  <a:pt x="44015" y="386481"/>
                </a:lnTo>
                <a:lnTo>
                  <a:pt x="28534" y="429710"/>
                </a:lnTo>
                <a:lnTo>
                  <a:pt x="16256" y="474362"/>
                </a:lnTo>
                <a:lnTo>
                  <a:pt x="7316" y="520301"/>
                </a:lnTo>
                <a:lnTo>
                  <a:pt x="1851" y="567388"/>
                </a:lnTo>
                <a:lnTo>
                  <a:pt x="0" y="615489"/>
                </a:lnTo>
                <a:lnTo>
                  <a:pt x="1851" y="663590"/>
                </a:lnTo>
                <a:lnTo>
                  <a:pt x="7316" y="710679"/>
                </a:lnTo>
                <a:lnTo>
                  <a:pt x="16256" y="756619"/>
                </a:lnTo>
                <a:lnTo>
                  <a:pt x="28534" y="801272"/>
                </a:lnTo>
                <a:lnTo>
                  <a:pt x="44015" y="844502"/>
                </a:lnTo>
                <a:lnTo>
                  <a:pt x="62560" y="886172"/>
                </a:lnTo>
                <a:lnTo>
                  <a:pt x="84034" y="926146"/>
                </a:lnTo>
                <a:lnTo>
                  <a:pt x="108299" y="964286"/>
                </a:lnTo>
                <a:lnTo>
                  <a:pt x="135219" y="1000455"/>
                </a:lnTo>
                <a:lnTo>
                  <a:pt x="164657" y="1034517"/>
                </a:lnTo>
                <a:lnTo>
                  <a:pt x="196475" y="1066335"/>
                </a:lnTo>
                <a:lnTo>
                  <a:pt x="230537" y="1095772"/>
                </a:lnTo>
                <a:lnTo>
                  <a:pt x="266707" y="1122691"/>
                </a:lnTo>
                <a:lnTo>
                  <a:pt x="304847" y="1146956"/>
                </a:lnTo>
                <a:lnTo>
                  <a:pt x="344820" y="1168429"/>
                </a:lnTo>
                <a:lnTo>
                  <a:pt x="386490" y="1186974"/>
                </a:lnTo>
                <a:lnTo>
                  <a:pt x="429719" y="1202454"/>
                </a:lnTo>
                <a:lnTo>
                  <a:pt x="474372" y="1214733"/>
                </a:lnTo>
                <a:lnTo>
                  <a:pt x="520311" y="1223672"/>
                </a:lnTo>
                <a:lnTo>
                  <a:pt x="567399" y="1229136"/>
                </a:lnTo>
                <a:lnTo>
                  <a:pt x="615499" y="1230988"/>
                </a:lnTo>
                <a:lnTo>
                  <a:pt x="663599" y="1229136"/>
                </a:lnTo>
                <a:lnTo>
                  <a:pt x="710687" y="1223672"/>
                </a:lnTo>
                <a:lnTo>
                  <a:pt x="756626" y="1214733"/>
                </a:lnTo>
                <a:lnTo>
                  <a:pt x="801279" y="1202454"/>
                </a:lnTo>
                <a:lnTo>
                  <a:pt x="844508" y="1186974"/>
                </a:lnTo>
                <a:lnTo>
                  <a:pt x="886178" y="1168429"/>
                </a:lnTo>
                <a:lnTo>
                  <a:pt x="926152" y="1146956"/>
                </a:lnTo>
                <a:lnTo>
                  <a:pt x="964291" y="1122691"/>
                </a:lnTo>
                <a:lnTo>
                  <a:pt x="1000461" y="1095772"/>
                </a:lnTo>
                <a:lnTo>
                  <a:pt x="1034523" y="1066335"/>
                </a:lnTo>
                <a:lnTo>
                  <a:pt x="1066342" y="1034517"/>
                </a:lnTo>
                <a:lnTo>
                  <a:pt x="1095779" y="1000455"/>
                </a:lnTo>
                <a:lnTo>
                  <a:pt x="1122699" y="964286"/>
                </a:lnTo>
                <a:lnTo>
                  <a:pt x="1146964" y="926146"/>
                </a:lnTo>
                <a:lnTo>
                  <a:pt x="1168438" y="886172"/>
                </a:lnTo>
                <a:lnTo>
                  <a:pt x="1186983" y="844502"/>
                </a:lnTo>
                <a:lnTo>
                  <a:pt x="1202464" y="801272"/>
                </a:lnTo>
                <a:lnTo>
                  <a:pt x="1214743" y="756619"/>
                </a:lnTo>
                <a:lnTo>
                  <a:pt x="1223683" y="710679"/>
                </a:lnTo>
                <a:lnTo>
                  <a:pt x="1229147" y="663590"/>
                </a:lnTo>
                <a:lnTo>
                  <a:pt x="1230999" y="615489"/>
                </a:lnTo>
                <a:lnTo>
                  <a:pt x="1229147" y="567388"/>
                </a:lnTo>
                <a:lnTo>
                  <a:pt x="1223683" y="520301"/>
                </a:lnTo>
                <a:lnTo>
                  <a:pt x="1214743" y="474362"/>
                </a:lnTo>
                <a:lnTo>
                  <a:pt x="1202464" y="429710"/>
                </a:lnTo>
                <a:lnTo>
                  <a:pt x="1186983" y="386481"/>
                </a:lnTo>
                <a:lnTo>
                  <a:pt x="1168438" y="344811"/>
                </a:lnTo>
                <a:lnTo>
                  <a:pt x="1146964" y="304839"/>
                </a:lnTo>
                <a:lnTo>
                  <a:pt x="1122699" y="266700"/>
                </a:lnTo>
                <a:lnTo>
                  <a:pt x="1095779" y="230531"/>
                </a:lnTo>
                <a:lnTo>
                  <a:pt x="1066342" y="196469"/>
                </a:lnTo>
                <a:lnTo>
                  <a:pt x="1034523" y="164652"/>
                </a:lnTo>
                <a:lnTo>
                  <a:pt x="1000461" y="135215"/>
                </a:lnTo>
                <a:lnTo>
                  <a:pt x="964291" y="108296"/>
                </a:lnTo>
                <a:lnTo>
                  <a:pt x="926152" y="84031"/>
                </a:lnTo>
                <a:lnTo>
                  <a:pt x="886178" y="62558"/>
                </a:lnTo>
                <a:lnTo>
                  <a:pt x="844508" y="44013"/>
                </a:lnTo>
                <a:lnTo>
                  <a:pt x="801279" y="28533"/>
                </a:lnTo>
                <a:lnTo>
                  <a:pt x="756626" y="16255"/>
                </a:lnTo>
                <a:lnTo>
                  <a:pt x="710687" y="7315"/>
                </a:lnTo>
                <a:lnTo>
                  <a:pt x="663599" y="1851"/>
                </a:lnTo>
                <a:lnTo>
                  <a:pt x="615499" y="0"/>
                </a:lnTo>
                <a:close/>
              </a:path>
            </a:pathLst>
          </a:custGeom>
          <a:solidFill>
            <a:srgbClr val="00A9A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3" name="Google Shape;133;p21"/>
          <p:cNvSpPr/>
          <p:nvPr/>
        </p:nvSpPr>
        <p:spPr>
          <a:xfrm>
            <a:off x="3178551" y="2177705"/>
            <a:ext cx="1231265" cy="1231265"/>
          </a:xfrm>
          <a:custGeom>
            <a:rect b="b" l="l" r="r" t="t"/>
            <a:pathLst>
              <a:path extrusionOk="0" h="1231264" w="1231264">
                <a:moveTo>
                  <a:pt x="615499" y="1230988"/>
                </a:moveTo>
                <a:lnTo>
                  <a:pt x="663599" y="1229136"/>
                </a:lnTo>
                <a:lnTo>
                  <a:pt x="710687" y="1223672"/>
                </a:lnTo>
                <a:lnTo>
                  <a:pt x="756626" y="1214733"/>
                </a:lnTo>
                <a:lnTo>
                  <a:pt x="801279" y="1202454"/>
                </a:lnTo>
                <a:lnTo>
                  <a:pt x="844508" y="1186974"/>
                </a:lnTo>
                <a:lnTo>
                  <a:pt x="886178" y="1168429"/>
                </a:lnTo>
                <a:lnTo>
                  <a:pt x="926152" y="1146956"/>
                </a:lnTo>
                <a:lnTo>
                  <a:pt x="964291" y="1122691"/>
                </a:lnTo>
                <a:lnTo>
                  <a:pt x="1000461" y="1095772"/>
                </a:lnTo>
                <a:lnTo>
                  <a:pt x="1034523" y="1066335"/>
                </a:lnTo>
                <a:lnTo>
                  <a:pt x="1066342" y="1034517"/>
                </a:lnTo>
                <a:lnTo>
                  <a:pt x="1095779" y="1000455"/>
                </a:lnTo>
                <a:lnTo>
                  <a:pt x="1122699" y="964286"/>
                </a:lnTo>
                <a:lnTo>
                  <a:pt x="1146964" y="926146"/>
                </a:lnTo>
                <a:lnTo>
                  <a:pt x="1168438" y="886172"/>
                </a:lnTo>
                <a:lnTo>
                  <a:pt x="1186983" y="844502"/>
                </a:lnTo>
                <a:lnTo>
                  <a:pt x="1202464" y="801272"/>
                </a:lnTo>
                <a:lnTo>
                  <a:pt x="1214743" y="756619"/>
                </a:lnTo>
                <a:lnTo>
                  <a:pt x="1223683" y="710679"/>
                </a:lnTo>
                <a:lnTo>
                  <a:pt x="1229147" y="663590"/>
                </a:lnTo>
                <a:lnTo>
                  <a:pt x="1230999" y="615489"/>
                </a:lnTo>
                <a:lnTo>
                  <a:pt x="1229147" y="567388"/>
                </a:lnTo>
                <a:lnTo>
                  <a:pt x="1223683" y="520301"/>
                </a:lnTo>
                <a:lnTo>
                  <a:pt x="1214743" y="474362"/>
                </a:lnTo>
                <a:lnTo>
                  <a:pt x="1202464" y="429710"/>
                </a:lnTo>
                <a:lnTo>
                  <a:pt x="1186983" y="386481"/>
                </a:lnTo>
                <a:lnTo>
                  <a:pt x="1168438" y="344811"/>
                </a:lnTo>
                <a:lnTo>
                  <a:pt x="1146964" y="304839"/>
                </a:lnTo>
                <a:lnTo>
                  <a:pt x="1122699" y="266700"/>
                </a:lnTo>
                <a:lnTo>
                  <a:pt x="1095779" y="230531"/>
                </a:lnTo>
                <a:lnTo>
                  <a:pt x="1066342" y="196469"/>
                </a:lnTo>
                <a:lnTo>
                  <a:pt x="1034523" y="164652"/>
                </a:lnTo>
                <a:lnTo>
                  <a:pt x="1000461" y="135215"/>
                </a:lnTo>
                <a:lnTo>
                  <a:pt x="964291" y="108296"/>
                </a:lnTo>
                <a:lnTo>
                  <a:pt x="926152" y="84031"/>
                </a:lnTo>
                <a:lnTo>
                  <a:pt x="886178" y="62558"/>
                </a:lnTo>
                <a:lnTo>
                  <a:pt x="844508" y="44013"/>
                </a:lnTo>
                <a:lnTo>
                  <a:pt x="801279" y="28533"/>
                </a:lnTo>
                <a:lnTo>
                  <a:pt x="756626" y="16255"/>
                </a:lnTo>
                <a:lnTo>
                  <a:pt x="710687" y="7315"/>
                </a:lnTo>
                <a:lnTo>
                  <a:pt x="663599" y="1851"/>
                </a:lnTo>
                <a:lnTo>
                  <a:pt x="615499" y="0"/>
                </a:lnTo>
                <a:lnTo>
                  <a:pt x="567399" y="1851"/>
                </a:lnTo>
                <a:lnTo>
                  <a:pt x="520311" y="7315"/>
                </a:lnTo>
                <a:lnTo>
                  <a:pt x="474372" y="16255"/>
                </a:lnTo>
                <a:lnTo>
                  <a:pt x="429719" y="28533"/>
                </a:lnTo>
                <a:lnTo>
                  <a:pt x="386490" y="44013"/>
                </a:lnTo>
                <a:lnTo>
                  <a:pt x="344820" y="62558"/>
                </a:lnTo>
                <a:lnTo>
                  <a:pt x="304847" y="84031"/>
                </a:lnTo>
                <a:lnTo>
                  <a:pt x="266707" y="108296"/>
                </a:lnTo>
                <a:lnTo>
                  <a:pt x="230537" y="135215"/>
                </a:lnTo>
                <a:lnTo>
                  <a:pt x="196475" y="164652"/>
                </a:lnTo>
                <a:lnTo>
                  <a:pt x="164657" y="196469"/>
                </a:lnTo>
                <a:lnTo>
                  <a:pt x="135219" y="230531"/>
                </a:lnTo>
                <a:lnTo>
                  <a:pt x="108299" y="266700"/>
                </a:lnTo>
                <a:lnTo>
                  <a:pt x="84034" y="304839"/>
                </a:lnTo>
                <a:lnTo>
                  <a:pt x="62560" y="344811"/>
                </a:lnTo>
                <a:lnTo>
                  <a:pt x="44015" y="386481"/>
                </a:lnTo>
                <a:lnTo>
                  <a:pt x="28534" y="429710"/>
                </a:lnTo>
                <a:lnTo>
                  <a:pt x="16256" y="474362"/>
                </a:lnTo>
                <a:lnTo>
                  <a:pt x="7316" y="520301"/>
                </a:lnTo>
                <a:lnTo>
                  <a:pt x="1851" y="567388"/>
                </a:lnTo>
                <a:lnTo>
                  <a:pt x="0" y="615489"/>
                </a:lnTo>
                <a:lnTo>
                  <a:pt x="1851" y="663590"/>
                </a:lnTo>
                <a:lnTo>
                  <a:pt x="7316" y="710679"/>
                </a:lnTo>
                <a:lnTo>
                  <a:pt x="16256" y="756619"/>
                </a:lnTo>
                <a:lnTo>
                  <a:pt x="28534" y="801272"/>
                </a:lnTo>
                <a:lnTo>
                  <a:pt x="44015" y="844502"/>
                </a:lnTo>
                <a:lnTo>
                  <a:pt x="62560" y="886172"/>
                </a:lnTo>
                <a:lnTo>
                  <a:pt x="84034" y="926146"/>
                </a:lnTo>
                <a:lnTo>
                  <a:pt x="108299" y="964286"/>
                </a:lnTo>
                <a:lnTo>
                  <a:pt x="135219" y="1000455"/>
                </a:lnTo>
                <a:lnTo>
                  <a:pt x="164657" y="1034517"/>
                </a:lnTo>
                <a:lnTo>
                  <a:pt x="196475" y="1066335"/>
                </a:lnTo>
                <a:lnTo>
                  <a:pt x="230537" y="1095772"/>
                </a:lnTo>
                <a:lnTo>
                  <a:pt x="266707" y="1122691"/>
                </a:lnTo>
                <a:lnTo>
                  <a:pt x="304847" y="1146956"/>
                </a:lnTo>
                <a:lnTo>
                  <a:pt x="344820" y="1168429"/>
                </a:lnTo>
                <a:lnTo>
                  <a:pt x="386490" y="1186974"/>
                </a:lnTo>
                <a:lnTo>
                  <a:pt x="429719" y="1202454"/>
                </a:lnTo>
                <a:lnTo>
                  <a:pt x="474372" y="1214733"/>
                </a:lnTo>
                <a:lnTo>
                  <a:pt x="520311" y="1223672"/>
                </a:lnTo>
                <a:lnTo>
                  <a:pt x="567399" y="1229136"/>
                </a:lnTo>
                <a:lnTo>
                  <a:pt x="615499" y="1230988"/>
                </a:lnTo>
                <a:close/>
              </a:path>
            </a:pathLst>
          </a:custGeom>
          <a:noFill/>
          <a:ln cap="flat" cmpd="sng" w="564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grpSp>
        <p:nvGrpSpPr>
          <p:cNvPr id="134" name="Google Shape;134;p21"/>
          <p:cNvGrpSpPr/>
          <p:nvPr/>
        </p:nvGrpSpPr>
        <p:grpSpPr>
          <a:xfrm>
            <a:off x="9364534" y="2177705"/>
            <a:ext cx="1231265" cy="1231265"/>
            <a:chOff x="9364534" y="2746695"/>
            <a:chExt cx="1231265" cy="1231265"/>
          </a:xfrm>
        </p:grpSpPr>
        <p:sp>
          <p:nvSpPr>
            <p:cNvPr id="135" name="Google Shape;135;p21"/>
            <p:cNvSpPr/>
            <p:nvPr/>
          </p:nvSpPr>
          <p:spPr>
            <a:xfrm>
              <a:off x="9364534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0"/>
                  </a:move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close/>
                </a:path>
              </a:pathLst>
            </a:custGeom>
            <a:solidFill>
              <a:srgbClr val="00A9A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36" name="Google Shape;136;p21"/>
            <p:cNvSpPr/>
            <p:nvPr/>
          </p:nvSpPr>
          <p:spPr>
            <a:xfrm>
              <a:off x="9364534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1230988"/>
                  </a:move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close/>
                </a:path>
              </a:pathLst>
            </a:custGeom>
            <a:solidFill>
              <a:srgbClr val="00A9A4"/>
            </a:solidFill>
            <a:ln cap="flat" cmpd="sng" w="564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pSp>
        <p:nvGrpSpPr>
          <p:cNvPr id="137" name="Google Shape;137;p21"/>
          <p:cNvGrpSpPr/>
          <p:nvPr/>
        </p:nvGrpSpPr>
        <p:grpSpPr>
          <a:xfrm>
            <a:off x="15550590" y="2177705"/>
            <a:ext cx="1231265" cy="1231265"/>
            <a:chOff x="15550590" y="2746695"/>
            <a:chExt cx="1231265" cy="1231265"/>
          </a:xfrm>
        </p:grpSpPr>
        <p:sp>
          <p:nvSpPr>
            <p:cNvPr id="138" name="Google Shape;138;p21"/>
            <p:cNvSpPr/>
            <p:nvPr/>
          </p:nvSpPr>
          <p:spPr>
            <a:xfrm>
              <a:off x="15550590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0"/>
                  </a:move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close/>
                </a:path>
              </a:pathLst>
            </a:custGeom>
            <a:solidFill>
              <a:srgbClr val="00A9A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39" name="Google Shape;139;p21"/>
            <p:cNvSpPr/>
            <p:nvPr/>
          </p:nvSpPr>
          <p:spPr>
            <a:xfrm>
              <a:off x="15550590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1230988"/>
                  </a:move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close/>
                </a:path>
              </a:pathLst>
            </a:custGeom>
            <a:solidFill>
              <a:srgbClr val="00A9A4"/>
            </a:solidFill>
            <a:ln cap="flat" cmpd="sng" w="564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pSp>
        <p:nvGrpSpPr>
          <p:cNvPr id="140" name="Google Shape;140;p21"/>
          <p:cNvGrpSpPr/>
          <p:nvPr/>
        </p:nvGrpSpPr>
        <p:grpSpPr>
          <a:xfrm>
            <a:off x="6879552" y="2488502"/>
            <a:ext cx="15240" cy="6136005"/>
            <a:chOff x="6879552" y="3057492"/>
            <a:chExt cx="15240" cy="6136005"/>
          </a:xfrm>
        </p:grpSpPr>
        <p:sp>
          <p:nvSpPr>
            <p:cNvPr id="141" name="Google Shape;141;p21"/>
            <p:cNvSpPr/>
            <p:nvPr/>
          </p:nvSpPr>
          <p:spPr>
            <a:xfrm>
              <a:off x="6887006" y="3109622"/>
              <a:ext cx="0" cy="6054090"/>
            </a:xfrm>
            <a:custGeom>
              <a:rect b="b" l="l" r="r" t="t"/>
              <a:pathLst>
                <a:path extrusionOk="0" h="6054090" w="120000">
                  <a:moveTo>
                    <a:pt x="0" y="0"/>
                  </a:moveTo>
                  <a:lnTo>
                    <a:pt x="0" y="6054025"/>
                  </a:lnTo>
                </a:path>
              </a:pathLst>
            </a:custGeom>
            <a:noFill/>
            <a:ln cap="flat" cmpd="sng" w="14900">
              <a:solidFill>
                <a:srgbClr val="4C4C4C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42" name="Google Shape;142;p21"/>
            <p:cNvSpPr/>
            <p:nvPr/>
          </p:nvSpPr>
          <p:spPr>
            <a:xfrm>
              <a:off x="6879552" y="3057492"/>
              <a:ext cx="15240" cy="6136005"/>
            </a:xfrm>
            <a:custGeom>
              <a:rect b="b" l="l" r="r" t="t"/>
              <a:pathLst>
                <a:path extrusionOk="0" h="6136005" w="15240">
                  <a:moveTo>
                    <a:pt x="14897" y="6128499"/>
                  </a:moveTo>
                  <a:lnTo>
                    <a:pt x="12712" y="6123241"/>
                  </a:lnTo>
                  <a:lnTo>
                    <a:pt x="7442" y="6121057"/>
                  </a:lnTo>
                  <a:lnTo>
                    <a:pt x="2184" y="6123241"/>
                  </a:lnTo>
                  <a:lnTo>
                    <a:pt x="0" y="6128499"/>
                  </a:lnTo>
                  <a:lnTo>
                    <a:pt x="2184" y="6133770"/>
                  </a:lnTo>
                  <a:lnTo>
                    <a:pt x="7442" y="6135954"/>
                  </a:lnTo>
                  <a:lnTo>
                    <a:pt x="12712" y="6133770"/>
                  </a:lnTo>
                  <a:lnTo>
                    <a:pt x="14897" y="6128499"/>
                  </a:lnTo>
                  <a:close/>
                </a:path>
                <a:path extrusionOk="0" h="6136005" w="15240">
                  <a:moveTo>
                    <a:pt x="14897" y="7454"/>
                  </a:moveTo>
                  <a:lnTo>
                    <a:pt x="12712" y="2184"/>
                  </a:lnTo>
                  <a:lnTo>
                    <a:pt x="7442" y="0"/>
                  </a:lnTo>
                  <a:lnTo>
                    <a:pt x="2184" y="2184"/>
                  </a:lnTo>
                  <a:lnTo>
                    <a:pt x="0" y="7454"/>
                  </a:lnTo>
                  <a:lnTo>
                    <a:pt x="2184" y="12725"/>
                  </a:lnTo>
                  <a:lnTo>
                    <a:pt x="7442" y="14909"/>
                  </a:lnTo>
                  <a:lnTo>
                    <a:pt x="12712" y="12725"/>
                  </a:lnTo>
                  <a:lnTo>
                    <a:pt x="14897" y="7454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pSp>
        <p:nvGrpSpPr>
          <p:cNvPr id="143" name="Google Shape;143;p21"/>
          <p:cNvGrpSpPr/>
          <p:nvPr/>
        </p:nvGrpSpPr>
        <p:grpSpPr>
          <a:xfrm>
            <a:off x="13065607" y="2488502"/>
            <a:ext cx="15240" cy="6136005"/>
            <a:chOff x="13065607" y="3057492"/>
            <a:chExt cx="15240" cy="6136005"/>
          </a:xfrm>
        </p:grpSpPr>
        <p:sp>
          <p:nvSpPr>
            <p:cNvPr id="144" name="Google Shape;144;p21"/>
            <p:cNvSpPr/>
            <p:nvPr/>
          </p:nvSpPr>
          <p:spPr>
            <a:xfrm>
              <a:off x="13073060" y="3109622"/>
              <a:ext cx="0" cy="6054090"/>
            </a:xfrm>
            <a:custGeom>
              <a:rect b="b" l="l" r="r" t="t"/>
              <a:pathLst>
                <a:path extrusionOk="0" h="6054090" w="120000">
                  <a:moveTo>
                    <a:pt x="0" y="0"/>
                  </a:moveTo>
                  <a:lnTo>
                    <a:pt x="0" y="6054025"/>
                  </a:lnTo>
                </a:path>
              </a:pathLst>
            </a:custGeom>
            <a:noFill/>
            <a:ln cap="flat" cmpd="sng" w="14900">
              <a:solidFill>
                <a:srgbClr val="4C4C4C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145" name="Google Shape;145;p21"/>
            <p:cNvSpPr/>
            <p:nvPr/>
          </p:nvSpPr>
          <p:spPr>
            <a:xfrm>
              <a:off x="13065607" y="3057492"/>
              <a:ext cx="15240" cy="6136005"/>
            </a:xfrm>
            <a:custGeom>
              <a:rect b="b" l="l" r="r" t="t"/>
              <a:pathLst>
                <a:path extrusionOk="0" h="6136005" w="15240">
                  <a:moveTo>
                    <a:pt x="14897" y="6128499"/>
                  </a:moveTo>
                  <a:lnTo>
                    <a:pt x="12712" y="6123241"/>
                  </a:lnTo>
                  <a:lnTo>
                    <a:pt x="7442" y="6121057"/>
                  </a:lnTo>
                  <a:lnTo>
                    <a:pt x="2184" y="6123241"/>
                  </a:lnTo>
                  <a:lnTo>
                    <a:pt x="0" y="6128499"/>
                  </a:lnTo>
                  <a:lnTo>
                    <a:pt x="2184" y="6133770"/>
                  </a:lnTo>
                  <a:lnTo>
                    <a:pt x="7442" y="6135954"/>
                  </a:lnTo>
                  <a:lnTo>
                    <a:pt x="12712" y="6133770"/>
                  </a:lnTo>
                  <a:lnTo>
                    <a:pt x="14897" y="6128499"/>
                  </a:lnTo>
                  <a:close/>
                </a:path>
                <a:path extrusionOk="0" h="6136005" w="15240">
                  <a:moveTo>
                    <a:pt x="14897" y="7454"/>
                  </a:moveTo>
                  <a:lnTo>
                    <a:pt x="12712" y="2184"/>
                  </a:lnTo>
                  <a:lnTo>
                    <a:pt x="7442" y="0"/>
                  </a:lnTo>
                  <a:lnTo>
                    <a:pt x="2184" y="2184"/>
                  </a:lnTo>
                  <a:lnTo>
                    <a:pt x="0" y="7454"/>
                  </a:lnTo>
                  <a:lnTo>
                    <a:pt x="2184" y="12725"/>
                  </a:lnTo>
                  <a:lnTo>
                    <a:pt x="7442" y="14909"/>
                  </a:lnTo>
                  <a:lnTo>
                    <a:pt x="12712" y="12725"/>
                  </a:lnTo>
                  <a:lnTo>
                    <a:pt x="14897" y="7454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pic>
        <p:nvPicPr>
          <p:cNvPr id="146" name="Google Shape;14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29828" y="10320537"/>
            <a:ext cx="3988003" cy="439538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1"/>
          <p:cNvSpPr txBox="1"/>
          <p:nvPr>
            <p:ph idx="1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48" name="Google Shape;148;p21"/>
          <p:cNvSpPr txBox="1"/>
          <p:nvPr>
            <p:ph idx="2" type="body"/>
          </p:nvPr>
        </p:nvSpPr>
        <p:spPr>
          <a:xfrm>
            <a:off x="1576461" y="3637885"/>
            <a:ext cx="4435445" cy="448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sz="25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49" name="Google Shape;149;p21"/>
          <p:cNvSpPr txBox="1"/>
          <p:nvPr>
            <p:ph idx="3" type="body"/>
          </p:nvPr>
        </p:nvSpPr>
        <p:spPr>
          <a:xfrm>
            <a:off x="1576461" y="4233197"/>
            <a:ext cx="4435445" cy="1081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300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50" name="Google Shape;150;p21"/>
          <p:cNvSpPr txBox="1"/>
          <p:nvPr>
            <p:ph idx="4" type="body"/>
          </p:nvPr>
        </p:nvSpPr>
        <p:spPr>
          <a:xfrm>
            <a:off x="7480794" y="3637885"/>
            <a:ext cx="5009655" cy="448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sz="2500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51" name="Google Shape;151;p21"/>
          <p:cNvSpPr txBox="1"/>
          <p:nvPr>
            <p:ph idx="5" type="body"/>
          </p:nvPr>
        </p:nvSpPr>
        <p:spPr>
          <a:xfrm>
            <a:off x="7480795" y="4215324"/>
            <a:ext cx="5009655" cy="10989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300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52" name="Google Shape;152;p21"/>
          <p:cNvSpPr txBox="1"/>
          <p:nvPr>
            <p:ph idx="6" type="body"/>
          </p:nvPr>
        </p:nvSpPr>
        <p:spPr>
          <a:xfrm>
            <a:off x="13626344" y="3633123"/>
            <a:ext cx="5112506" cy="903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sz="2500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53" name="Google Shape;153;p21"/>
          <p:cNvSpPr txBox="1"/>
          <p:nvPr>
            <p:ph idx="7" type="body"/>
          </p:nvPr>
        </p:nvSpPr>
        <p:spPr>
          <a:xfrm>
            <a:off x="13626344" y="4568738"/>
            <a:ext cx="5112506" cy="10944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300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54" name="Google Shape;154;p21"/>
          <p:cNvSpPr/>
          <p:nvPr>
            <p:ph idx="8" type="pic"/>
          </p:nvPr>
        </p:nvSpPr>
        <p:spPr>
          <a:xfrm>
            <a:off x="2713889" y="5982433"/>
            <a:ext cx="2160588" cy="2160000"/>
          </a:xfrm>
          <a:prstGeom prst="rect">
            <a:avLst/>
          </a:prstGeom>
          <a:noFill/>
          <a:ln>
            <a:noFill/>
          </a:ln>
        </p:spPr>
      </p:sp>
      <p:sp>
        <p:nvSpPr>
          <p:cNvPr id="155" name="Google Shape;155;p21"/>
          <p:cNvSpPr/>
          <p:nvPr>
            <p:ph idx="9" type="pic"/>
          </p:nvPr>
        </p:nvSpPr>
        <p:spPr>
          <a:xfrm>
            <a:off x="8865263" y="5982433"/>
            <a:ext cx="2160000" cy="2160000"/>
          </a:xfrm>
          <a:prstGeom prst="rect">
            <a:avLst/>
          </a:prstGeom>
          <a:noFill/>
          <a:ln>
            <a:noFill/>
          </a:ln>
        </p:spPr>
      </p:sp>
      <p:sp>
        <p:nvSpPr>
          <p:cNvPr id="156" name="Google Shape;156;p21"/>
          <p:cNvSpPr/>
          <p:nvPr>
            <p:ph idx="13" type="pic"/>
          </p:nvPr>
        </p:nvSpPr>
        <p:spPr>
          <a:xfrm>
            <a:off x="15082694" y="5982433"/>
            <a:ext cx="2160000" cy="2160000"/>
          </a:xfrm>
          <a:prstGeom prst="rect">
            <a:avLst/>
          </a:prstGeom>
          <a:noFill/>
          <a:ln>
            <a:noFill/>
          </a:ln>
        </p:spPr>
      </p:sp>
      <p:sp>
        <p:nvSpPr>
          <p:cNvPr id="157" name="Google Shape;157;p21"/>
          <p:cNvSpPr txBox="1"/>
          <p:nvPr>
            <p:ph idx="14" type="body"/>
          </p:nvPr>
        </p:nvSpPr>
        <p:spPr>
          <a:xfrm>
            <a:off x="1212850" y="9120338"/>
            <a:ext cx="10134600" cy="799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58" name="Google Shape;158;p21"/>
          <p:cNvSpPr txBox="1"/>
          <p:nvPr>
            <p:ph idx="15" type="body"/>
          </p:nvPr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70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59" name="Google Shape;159;p21"/>
          <p:cNvSpPr txBox="1"/>
          <p:nvPr>
            <p:ph idx="16" type="body"/>
          </p:nvPr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60" name="Google Shape;160;p21"/>
          <p:cNvSpPr txBox="1"/>
          <p:nvPr>
            <p:ph idx="17" type="body"/>
          </p:nvPr>
        </p:nvSpPr>
        <p:spPr>
          <a:xfrm>
            <a:off x="6658430" y="392418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250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tivo">
  <p:cSld name="Objetivo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/>
          <p:nvPr/>
        </p:nvSpPr>
        <p:spPr>
          <a:xfrm>
            <a:off x="5665729" y="1458276"/>
            <a:ext cx="14438476" cy="45719"/>
          </a:xfrm>
          <a:custGeom>
            <a:rect b="b" l="l" r="r" t="t"/>
            <a:pathLst>
              <a:path extrusionOk="0" h="5715" w="14240510">
                <a:moveTo>
                  <a:pt x="14240404" y="0"/>
                </a:moveTo>
                <a:lnTo>
                  <a:pt x="0" y="0"/>
                </a:lnTo>
                <a:lnTo>
                  <a:pt x="0" y="5235"/>
                </a:lnTo>
                <a:lnTo>
                  <a:pt x="14240404" y="5235"/>
                </a:lnTo>
                <a:lnTo>
                  <a:pt x="14240404" y="0"/>
                </a:lnTo>
                <a:close/>
              </a:path>
            </a:pathLst>
          </a:custGeom>
          <a:solidFill>
            <a:srgbClr val="00A9A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63" name="Google Shape;163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81977" y="-94934"/>
            <a:ext cx="6339416" cy="1598929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2"/>
          <p:cNvSpPr/>
          <p:nvPr/>
        </p:nvSpPr>
        <p:spPr>
          <a:xfrm>
            <a:off x="2267364" y="356984"/>
            <a:ext cx="0" cy="823594"/>
          </a:xfrm>
          <a:custGeom>
            <a:rect b="b" l="l" r="r" t="t"/>
            <a:pathLst>
              <a:path extrusionOk="0" h="823594" w="120000">
                <a:moveTo>
                  <a:pt x="0" y="0"/>
                </a:moveTo>
                <a:lnTo>
                  <a:pt x="0" y="823409"/>
                </a:lnTo>
              </a:path>
            </a:pathLst>
          </a:custGeom>
          <a:noFill/>
          <a:ln cap="flat" cmpd="sng" w="29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65" name="Google Shape;165;p22"/>
          <p:cNvSpPr/>
          <p:nvPr/>
        </p:nvSpPr>
        <p:spPr>
          <a:xfrm>
            <a:off x="7995053" y="3444874"/>
            <a:ext cx="9829397" cy="4995259"/>
          </a:xfrm>
          <a:custGeom>
            <a:rect b="b" l="l" r="r" t="t"/>
            <a:pathLst>
              <a:path extrusionOk="0" h="1414145" w="8391525">
                <a:moveTo>
                  <a:pt x="8391042" y="0"/>
                </a:moveTo>
                <a:lnTo>
                  <a:pt x="0" y="0"/>
                </a:lnTo>
                <a:lnTo>
                  <a:pt x="0" y="1413569"/>
                </a:lnTo>
                <a:lnTo>
                  <a:pt x="8391042" y="1413569"/>
                </a:lnTo>
                <a:lnTo>
                  <a:pt x="8391042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66" name="Google Shape;166;p22"/>
          <p:cNvSpPr txBox="1"/>
          <p:nvPr/>
        </p:nvSpPr>
        <p:spPr>
          <a:xfrm>
            <a:off x="9860539" y="4206875"/>
            <a:ext cx="7125711" cy="15013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Desarrolla capacidades técnicas y administrativas en los gobiernos municipales para </a:t>
            </a:r>
            <a:r>
              <a:rPr b="1" lang="es-ES" sz="2300">
                <a:latin typeface="Nunito"/>
                <a:ea typeface="Nunito"/>
                <a:cs typeface="Nunito"/>
                <a:sym typeface="Nunito"/>
              </a:rPr>
              <a:t>planificar, presupuestar y ejecutar políticas con enfoque de derechos.</a:t>
            </a:r>
            <a:endParaRPr/>
          </a:p>
        </p:txBody>
      </p:sp>
      <p:pic>
        <p:nvPicPr>
          <p:cNvPr id="167" name="Google Shape;167;p22"/>
          <p:cNvPicPr preferRelativeResize="0"/>
          <p:nvPr/>
        </p:nvPicPr>
        <p:blipFill rotWithShape="1">
          <a:blip r:embed="rId3">
            <a:alphaModFix/>
          </a:blip>
          <a:srcRect b="0" l="15113" r="1017" t="0"/>
          <a:stretch/>
        </p:blipFill>
        <p:spPr>
          <a:xfrm flipH="1">
            <a:off x="2736850" y="3444875"/>
            <a:ext cx="6284268" cy="499525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2"/>
          <p:cNvSpPr txBox="1"/>
          <p:nvPr/>
        </p:nvSpPr>
        <p:spPr>
          <a:xfrm>
            <a:off x="9860539" y="6231516"/>
            <a:ext cx="7125711" cy="15013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Promueve una gestión pública inclusiva, eficiente y basada en evidencia, integrando el enfoque de niñez en los instrumentos de planificación y en los presupuestos locales.</a:t>
            </a:r>
            <a:endParaRPr/>
          </a:p>
        </p:txBody>
      </p:sp>
      <p:pic>
        <p:nvPicPr>
          <p:cNvPr id="169" name="Google Shape;16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90588" y="4329434"/>
            <a:ext cx="157163" cy="157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90588" y="6379388"/>
            <a:ext cx="157163" cy="157163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2"/>
          <p:cNvSpPr/>
          <p:nvPr/>
        </p:nvSpPr>
        <p:spPr>
          <a:xfrm>
            <a:off x="0" y="10587473"/>
            <a:ext cx="14775180" cy="0"/>
          </a:xfrm>
          <a:custGeom>
            <a:rect b="b" l="l" r="r" t="t"/>
            <a:pathLst>
              <a:path extrusionOk="0" h="120000" w="14775180">
                <a:moveTo>
                  <a:pt x="0" y="0"/>
                </a:moveTo>
                <a:lnTo>
                  <a:pt x="14774692" y="0"/>
                </a:lnTo>
              </a:path>
            </a:pathLst>
          </a:custGeom>
          <a:noFill/>
          <a:ln cap="flat" cmpd="sng" w="31400">
            <a:solidFill>
              <a:srgbClr val="2CACE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72" name="Google Shape;172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329828" y="10320537"/>
            <a:ext cx="3988003" cy="43953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2"/>
          <p:cNvSpPr/>
          <p:nvPr/>
        </p:nvSpPr>
        <p:spPr>
          <a:xfrm>
            <a:off x="14809024" y="10426687"/>
            <a:ext cx="314960" cy="314960"/>
          </a:xfrm>
          <a:custGeom>
            <a:rect b="b" l="l" r="r" t="t"/>
            <a:pathLst>
              <a:path extrusionOk="0" h="314959" w="314959">
                <a:moveTo>
                  <a:pt x="314807" y="0"/>
                </a:moveTo>
                <a:lnTo>
                  <a:pt x="0" y="0"/>
                </a:lnTo>
                <a:lnTo>
                  <a:pt x="0" y="314807"/>
                </a:lnTo>
                <a:lnTo>
                  <a:pt x="314807" y="314807"/>
                </a:lnTo>
                <a:lnTo>
                  <a:pt x="314807" y="0"/>
                </a:lnTo>
                <a:close/>
              </a:path>
            </a:pathLst>
          </a:custGeom>
          <a:solidFill>
            <a:srgbClr val="2CACE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74" name="Google Shape;174;p22"/>
          <p:cNvSpPr txBox="1"/>
          <p:nvPr>
            <p:ph idx="1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75" name="Google Shape;175;p22"/>
          <p:cNvSpPr txBox="1"/>
          <p:nvPr>
            <p:ph idx="2" type="body"/>
          </p:nvPr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70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76" name="Google Shape;176;p22"/>
          <p:cNvSpPr txBox="1"/>
          <p:nvPr>
            <p:ph idx="3" type="body"/>
          </p:nvPr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77" name="Google Shape;177;p22"/>
          <p:cNvSpPr txBox="1"/>
          <p:nvPr>
            <p:ph idx="4" type="body"/>
          </p:nvPr>
        </p:nvSpPr>
        <p:spPr>
          <a:xfrm>
            <a:off x="6658430" y="392418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250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obj">
  <p:cSld name="OBJECT">
    <p:bg>
      <p:bgPr>
        <a:solidFill>
          <a:schemeClr val="lt1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CC5E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0" name="Google Shape;180;p23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CC5E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1" name="Google Shape;181;p23"/>
          <p:cNvSpPr txBox="1"/>
          <p:nvPr>
            <p:ph idx="12" type="sldNum"/>
          </p:nvPr>
        </p:nvSpPr>
        <p:spPr>
          <a:xfrm>
            <a:off x="14874106" y="10430872"/>
            <a:ext cx="197484" cy="283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38100">
              <a:lnSpc>
                <a:spcPct val="100000"/>
              </a:lnSpc>
              <a:spcBef>
                <a:spcPts val="0"/>
              </a:spcBef>
              <a:buNone/>
              <a:defRPr b="0" i="0" sz="15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38100">
              <a:lnSpc>
                <a:spcPct val="100000"/>
              </a:lnSpc>
              <a:spcBef>
                <a:spcPts val="0"/>
              </a:spcBef>
              <a:buNone/>
              <a:defRPr b="0" i="0" sz="15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38100">
              <a:lnSpc>
                <a:spcPct val="100000"/>
              </a:lnSpc>
              <a:spcBef>
                <a:spcPts val="0"/>
              </a:spcBef>
              <a:buNone/>
              <a:defRPr b="0" i="0" sz="15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38100">
              <a:lnSpc>
                <a:spcPct val="100000"/>
              </a:lnSpc>
              <a:spcBef>
                <a:spcPts val="0"/>
              </a:spcBef>
              <a:buNone/>
              <a:defRPr b="0" i="0" sz="15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38100">
              <a:lnSpc>
                <a:spcPct val="100000"/>
              </a:lnSpc>
              <a:spcBef>
                <a:spcPts val="0"/>
              </a:spcBef>
              <a:buNone/>
              <a:defRPr b="0" i="0" sz="15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38100">
              <a:lnSpc>
                <a:spcPct val="100000"/>
              </a:lnSpc>
              <a:spcBef>
                <a:spcPts val="0"/>
              </a:spcBef>
              <a:buNone/>
              <a:defRPr b="0" i="0" sz="15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38100">
              <a:lnSpc>
                <a:spcPct val="100000"/>
              </a:lnSpc>
              <a:spcBef>
                <a:spcPts val="0"/>
              </a:spcBef>
              <a:buNone/>
              <a:defRPr b="0" i="0" sz="15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38100">
              <a:lnSpc>
                <a:spcPct val="100000"/>
              </a:lnSpc>
              <a:spcBef>
                <a:spcPts val="0"/>
              </a:spcBef>
              <a:buNone/>
              <a:defRPr b="0" i="0" sz="15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38100">
              <a:lnSpc>
                <a:spcPct val="100000"/>
              </a:lnSpc>
              <a:spcBef>
                <a:spcPts val="0"/>
              </a:spcBef>
              <a:buNone/>
              <a:defRPr b="0" i="0" sz="15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381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4" Type="http://schemas.openxmlformats.org/officeDocument/2006/relationships/image" Target="../media/image17.jpg"/><Relationship Id="rId5" Type="http://schemas.openxmlformats.org/officeDocument/2006/relationships/image" Target="../media/image15.png"/><Relationship Id="rId6" Type="http://schemas.openxmlformats.org/officeDocument/2006/relationships/image" Target="../media/image14.png"/><Relationship Id="rId7" Type="http://schemas.openxmlformats.org/officeDocument/2006/relationships/image" Target="../media/image19.png"/><Relationship Id="rId8" Type="http://schemas.openxmlformats.org/officeDocument/2006/relationships/image" Target="../media/image2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2.png"/><Relationship Id="rId4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png"/><Relationship Id="rId4" Type="http://schemas.openxmlformats.org/officeDocument/2006/relationships/image" Target="../media/image20.png"/><Relationship Id="rId5" Type="http://schemas.openxmlformats.org/officeDocument/2006/relationships/image" Target="../media/image25.png"/><Relationship Id="rId6" Type="http://schemas.openxmlformats.org/officeDocument/2006/relationships/hyperlink" Target="https://www.unicef.org/honduras/reintegraci%C3%B3n" TargetMode="External"/><Relationship Id="rId7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3.png"/><Relationship Id="rId5" Type="http://schemas.openxmlformats.org/officeDocument/2006/relationships/image" Target="../media/image18.png"/><Relationship Id="rId6" Type="http://schemas.openxmlformats.org/officeDocument/2006/relationships/image" Target="../media/image23.png"/><Relationship Id="rId7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"/>
          <p:cNvSpPr txBox="1"/>
          <p:nvPr>
            <p:ph idx="1" type="body"/>
          </p:nvPr>
        </p:nvSpPr>
        <p:spPr>
          <a:xfrm>
            <a:off x="15078291" y="2693613"/>
            <a:ext cx="3888762" cy="24606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M5</a:t>
            </a:r>
            <a:endParaRPr/>
          </a:p>
        </p:txBody>
      </p:sp>
      <p:sp>
        <p:nvSpPr>
          <p:cNvPr id="187" name="Google Shape;187;p1"/>
          <p:cNvSpPr txBox="1"/>
          <p:nvPr>
            <p:ph idx="2" type="body"/>
          </p:nvPr>
        </p:nvSpPr>
        <p:spPr>
          <a:xfrm>
            <a:off x="10814050" y="5461385"/>
            <a:ext cx="8279915" cy="31543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800"/>
              <a:t>Modelo para </a:t>
            </a:r>
            <a:endParaRPr/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800"/>
              <a:t>la reintegración sostenible de la niñez migrante retornada</a:t>
            </a:r>
            <a:endParaRPr/>
          </a:p>
          <a:p>
            <a:pPr indent="0" lvl="0" marL="0" rtl="0" algn="r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88" name="Google Shape;188;p1"/>
          <p:cNvSpPr txBox="1"/>
          <p:nvPr>
            <p:ph idx="3" type="body"/>
          </p:nvPr>
        </p:nvSpPr>
        <p:spPr>
          <a:xfrm>
            <a:off x="13448875" y="8879635"/>
            <a:ext cx="5645100" cy="15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Una respuesta integral y sostenible para garantizar la protección y la inclusión de la niñez migrante retornada en Honduras.</a:t>
            </a:r>
            <a:endParaRPr/>
          </a:p>
        </p:txBody>
      </p:sp>
      <p:sp>
        <p:nvSpPr>
          <p:cNvPr id="189" name="Google Shape;189;p1"/>
          <p:cNvSpPr/>
          <p:nvPr/>
        </p:nvSpPr>
        <p:spPr>
          <a:xfrm>
            <a:off x="15764748" y="5197475"/>
            <a:ext cx="3202305" cy="0"/>
          </a:xfrm>
          <a:custGeom>
            <a:rect b="b" l="l" r="r" t="t"/>
            <a:pathLst>
              <a:path extrusionOk="0" h="120000" w="3202305">
                <a:moveTo>
                  <a:pt x="3202289" y="0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3258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90" name="Google Shape;190;p1"/>
          <p:cNvSpPr/>
          <p:nvPr/>
        </p:nvSpPr>
        <p:spPr>
          <a:xfrm>
            <a:off x="11804650" y="8673500"/>
            <a:ext cx="7162800" cy="29175"/>
          </a:xfrm>
          <a:custGeom>
            <a:rect b="b" l="l" r="r" t="t"/>
            <a:pathLst>
              <a:path extrusionOk="0" h="120000" w="6846569">
                <a:moveTo>
                  <a:pt x="6846158" y="0"/>
                </a:moveTo>
                <a:lnTo>
                  <a:pt x="0" y="0"/>
                </a:lnTo>
              </a:path>
            </a:pathLst>
          </a:custGeom>
          <a:noFill/>
          <a:ln cap="flat" cmpd="sng" w="10450">
            <a:solidFill>
              <a:srgbClr val="3258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91" name="Google Shape;191;p1"/>
          <p:cNvPicPr preferRelativeResize="0"/>
          <p:nvPr/>
        </p:nvPicPr>
        <p:blipFill rotWithShape="1">
          <a:blip r:embed="rId3">
            <a:alphaModFix/>
          </a:blip>
          <a:srcRect b="1187" l="0" r="0" t="1187"/>
          <a:stretch/>
        </p:blipFill>
        <p:spPr>
          <a:xfrm>
            <a:off x="-44449" y="347157"/>
            <a:ext cx="16840201" cy="1096024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"/>
          <p:cNvSpPr txBox="1"/>
          <p:nvPr/>
        </p:nvSpPr>
        <p:spPr>
          <a:xfrm>
            <a:off x="3234453" y="10983249"/>
            <a:ext cx="186911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© UNICEF/UNI952766/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/>
          <p:nvPr/>
        </p:nvSpPr>
        <p:spPr>
          <a:xfrm>
            <a:off x="6318250" y="3015710"/>
            <a:ext cx="8593937" cy="39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Porcentaje de NNA retornados con plan de reintegración activo.</a:t>
            </a:r>
            <a:endParaRPr b="1" sz="2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1" name="Google Shape;381;p10"/>
          <p:cNvSpPr txBox="1"/>
          <p:nvPr/>
        </p:nvSpPr>
        <p:spPr>
          <a:xfrm>
            <a:off x="6318250" y="4334096"/>
            <a:ext cx="9067800" cy="423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Porcentaje de NNA reincorporados al sistema educativo.</a:t>
            </a:r>
            <a:endParaRPr/>
          </a:p>
        </p:txBody>
      </p:sp>
      <p:sp>
        <p:nvSpPr>
          <p:cNvPr id="382" name="Google Shape;382;p10"/>
          <p:cNvSpPr txBox="1"/>
          <p:nvPr>
            <p:ph idx="9" type="body"/>
          </p:nvPr>
        </p:nvSpPr>
        <p:spPr>
          <a:xfrm>
            <a:off x="14700250" y="10390396"/>
            <a:ext cx="53340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/>
              <a:t>10</a:t>
            </a:r>
            <a:endParaRPr/>
          </a:p>
        </p:txBody>
      </p:sp>
      <p:sp>
        <p:nvSpPr>
          <p:cNvPr id="383" name="Google Shape;383;p10"/>
          <p:cNvSpPr txBox="1"/>
          <p:nvPr/>
        </p:nvSpPr>
        <p:spPr>
          <a:xfrm>
            <a:off x="6318250" y="5654675"/>
            <a:ext cx="9525000" cy="3849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Porcentaje de familias que completan proceso de acompañamiento psicosocial.</a:t>
            </a:r>
            <a:endParaRPr/>
          </a:p>
        </p:txBody>
      </p:sp>
      <p:sp>
        <p:nvSpPr>
          <p:cNvPr id="384" name="Google Shape;384;p10"/>
          <p:cNvSpPr txBox="1"/>
          <p:nvPr/>
        </p:nvSpPr>
        <p:spPr>
          <a:xfrm>
            <a:off x="6318250" y="6979310"/>
            <a:ext cx="9906000" cy="408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Porcentaje de municipios con mecanismos de gestión de casos operativos.</a:t>
            </a:r>
            <a:endParaRPr/>
          </a:p>
        </p:txBody>
      </p:sp>
      <p:sp>
        <p:nvSpPr>
          <p:cNvPr id="385" name="Google Shape;385;p10"/>
          <p:cNvSpPr txBox="1"/>
          <p:nvPr/>
        </p:nvSpPr>
        <p:spPr>
          <a:xfrm>
            <a:off x="6318248" y="8263683"/>
            <a:ext cx="9525002" cy="4923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Porcentaje reducción del porcentaje de NNA con intención de remigrar.</a:t>
            </a:r>
            <a:endParaRPr/>
          </a:p>
        </p:txBody>
      </p:sp>
      <p:cxnSp>
        <p:nvCxnSpPr>
          <p:cNvPr id="386" name="Google Shape;386;p10"/>
          <p:cNvCxnSpPr/>
          <p:nvPr/>
        </p:nvCxnSpPr>
        <p:spPr>
          <a:xfrm rot="10800000">
            <a:off x="5082387" y="3916894"/>
            <a:ext cx="10440000" cy="0"/>
          </a:xfrm>
          <a:prstGeom prst="straightConnector1">
            <a:avLst/>
          </a:prstGeom>
          <a:noFill/>
          <a:ln cap="flat" cmpd="sng" w="19050">
            <a:solidFill>
              <a:srgbClr val="4D4D4D"/>
            </a:solidFill>
            <a:prstDash val="dot"/>
            <a:round/>
            <a:headEnd len="sm" w="sm" type="none"/>
            <a:tailEnd len="sm" w="sm" type="none"/>
          </a:ln>
        </p:spPr>
      </p:cxnSp>
      <p:pic>
        <p:nvPicPr>
          <p:cNvPr id="387" name="Google Shape;38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22326" y="2903685"/>
            <a:ext cx="819692" cy="6967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8" name="Google Shape;388;p10"/>
          <p:cNvCxnSpPr/>
          <p:nvPr/>
        </p:nvCxnSpPr>
        <p:spPr>
          <a:xfrm rot="10800000">
            <a:off x="5082387" y="5272626"/>
            <a:ext cx="10440000" cy="0"/>
          </a:xfrm>
          <a:prstGeom prst="straightConnector1">
            <a:avLst/>
          </a:prstGeom>
          <a:noFill/>
          <a:ln cap="flat" cmpd="sng" w="19050">
            <a:solidFill>
              <a:srgbClr val="4D4D4D"/>
            </a:solidFill>
            <a:prstDash val="dot"/>
            <a:round/>
            <a:headEnd len="sm" w="sm" type="none"/>
            <a:tailEnd len="sm" w="sm" type="none"/>
          </a:ln>
        </p:spPr>
      </p:cxnSp>
      <p:pic>
        <p:nvPicPr>
          <p:cNvPr id="389" name="Google Shape;38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22326" y="4199085"/>
            <a:ext cx="819692" cy="6967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0" name="Google Shape;390;p10"/>
          <p:cNvCxnSpPr/>
          <p:nvPr/>
        </p:nvCxnSpPr>
        <p:spPr>
          <a:xfrm rot="10800000">
            <a:off x="5082387" y="6531076"/>
            <a:ext cx="10440000" cy="0"/>
          </a:xfrm>
          <a:prstGeom prst="straightConnector1">
            <a:avLst/>
          </a:prstGeom>
          <a:noFill/>
          <a:ln cap="flat" cmpd="sng" w="19050">
            <a:solidFill>
              <a:srgbClr val="4D4D4D"/>
            </a:solidFill>
            <a:prstDash val="dot"/>
            <a:round/>
            <a:headEnd len="sm" w="sm" type="none"/>
            <a:tailEnd len="sm" w="sm" type="none"/>
          </a:ln>
        </p:spPr>
      </p:cxnSp>
      <p:pic>
        <p:nvPicPr>
          <p:cNvPr id="391" name="Google Shape;39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22326" y="5570685"/>
            <a:ext cx="819692" cy="6967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2" name="Google Shape;392;p10"/>
          <p:cNvCxnSpPr/>
          <p:nvPr/>
        </p:nvCxnSpPr>
        <p:spPr>
          <a:xfrm rot="10800000">
            <a:off x="5082387" y="7789525"/>
            <a:ext cx="10440000" cy="0"/>
          </a:xfrm>
          <a:prstGeom prst="straightConnector1">
            <a:avLst/>
          </a:prstGeom>
          <a:noFill/>
          <a:ln cap="flat" cmpd="sng" w="19050">
            <a:solidFill>
              <a:srgbClr val="4D4D4D"/>
            </a:solidFill>
            <a:prstDash val="dot"/>
            <a:round/>
            <a:headEnd len="sm" w="sm" type="none"/>
            <a:tailEnd len="sm" w="sm" type="none"/>
          </a:ln>
        </p:spPr>
      </p:cxnSp>
      <p:pic>
        <p:nvPicPr>
          <p:cNvPr id="393" name="Google Shape;39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22326" y="6866085"/>
            <a:ext cx="819692" cy="696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22326" y="8161485"/>
            <a:ext cx="819692" cy="696738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10"/>
          <p:cNvSpPr txBox="1"/>
          <p:nvPr/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0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rPr>
              <a:t>M5</a:t>
            </a:r>
            <a:endParaRPr sz="7000">
              <a:solidFill>
                <a:schemeClr val="lt1"/>
              </a:solidFill>
              <a:latin typeface="Noto Sans Black"/>
              <a:ea typeface="Noto Sans Black"/>
              <a:cs typeface="Noto Sans Black"/>
              <a:sym typeface="Noto Sans Black"/>
            </a:endParaRPr>
          </a:p>
        </p:txBody>
      </p:sp>
      <p:sp>
        <p:nvSpPr>
          <p:cNvPr id="396" name="Google Shape;396;p10"/>
          <p:cNvSpPr txBox="1"/>
          <p:nvPr/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Modelo para la reintegración sostenible de la niñez migrante retornada</a:t>
            </a:r>
            <a:endParaRPr sz="1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7" name="Google Shape;397;p10"/>
          <p:cNvSpPr txBox="1"/>
          <p:nvPr/>
        </p:nvSpPr>
        <p:spPr>
          <a:xfrm>
            <a:off x="6142018" y="423652"/>
            <a:ext cx="13299620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250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rPr>
              <a:t>Indicadores de resultado a los que aporta el Modelo</a:t>
            </a:r>
            <a:endParaRPr b="1" sz="4250">
              <a:solidFill>
                <a:srgbClr val="00A9A4"/>
              </a:solidFill>
              <a:latin typeface="Aleo"/>
              <a:ea typeface="Aleo"/>
              <a:cs typeface="Aleo"/>
              <a:sym typeface="Ale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1"/>
          <p:cNvSpPr txBox="1"/>
          <p:nvPr>
            <p:ph idx="4" type="body"/>
          </p:nvPr>
        </p:nvSpPr>
        <p:spPr>
          <a:xfrm>
            <a:off x="8285650" y="2739283"/>
            <a:ext cx="9874800" cy="46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Transforma la atención humanitaria en desarrollo sostenible.</a:t>
            </a:r>
            <a:endParaRPr b="1" sz="2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4" name="Google Shape;404;p11"/>
          <p:cNvSpPr txBox="1"/>
          <p:nvPr>
            <p:ph idx="9" type="body"/>
          </p:nvPr>
        </p:nvSpPr>
        <p:spPr>
          <a:xfrm>
            <a:off x="14700250" y="10390396"/>
            <a:ext cx="53340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/>
              <a:t>11</a:t>
            </a:r>
            <a:endParaRPr sz="1700"/>
          </a:p>
        </p:txBody>
      </p:sp>
      <p:sp>
        <p:nvSpPr>
          <p:cNvPr id="405" name="Google Shape;405;p11"/>
          <p:cNvSpPr txBox="1"/>
          <p:nvPr/>
        </p:nvSpPr>
        <p:spPr>
          <a:xfrm>
            <a:off x="8285650" y="5632519"/>
            <a:ext cx="6414599" cy="4280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Asegura inclusión educativa y bienestar familiar.</a:t>
            </a:r>
            <a:endParaRPr sz="2300"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06" name="Google Shape;406;p11"/>
          <p:cNvCxnSpPr/>
          <p:nvPr/>
        </p:nvCxnSpPr>
        <p:spPr>
          <a:xfrm rot="10800000">
            <a:off x="6325808" y="3684362"/>
            <a:ext cx="12032042" cy="0"/>
          </a:xfrm>
          <a:prstGeom prst="straightConnector1">
            <a:avLst/>
          </a:prstGeom>
          <a:noFill/>
          <a:ln cap="flat" cmpd="sng" w="19050">
            <a:solidFill>
              <a:srgbClr val="4D4D4D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407" name="Google Shape;407;p11"/>
          <p:cNvSpPr txBox="1"/>
          <p:nvPr/>
        </p:nvSpPr>
        <p:spPr>
          <a:xfrm>
            <a:off x="8285650" y="4206875"/>
            <a:ext cx="7481400" cy="466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Fortalece capacidades institucionales y comunitarias.</a:t>
            </a:r>
            <a:endParaRPr b="1" sz="2300"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08" name="Google Shape;408;p11"/>
          <p:cNvCxnSpPr/>
          <p:nvPr/>
        </p:nvCxnSpPr>
        <p:spPr>
          <a:xfrm rot="10800000">
            <a:off x="6304448" y="5132162"/>
            <a:ext cx="12053402" cy="0"/>
          </a:xfrm>
          <a:prstGeom prst="straightConnector1">
            <a:avLst/>
          </a:prstGeom>
          <a:noFill/>
          <a:ln cap="flat" cmpd="sng" w="19050">
            <a:solidFill>
              <a:srgbClr val="4D4D4D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409" name="Google Shape;409;p11"/>
          <p:cNvSpPr txBox="1"/>
          <p:nvPr/>
        </p:nvSpPr>
        <p:spPr>
          <a:xfrm>
            <a:off x="8285650" y="7004118"/>
            <a:ext cx="7360200" cy="4280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Previene la remigración y la exclusión social.</a:t>
            </a:r>
            <a:endParaRPr sz="2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0" name="Google Shape;410;p11"/>
          <p:cNvSpPr txBox="1"/>
          <p:nvPr/>
        </p:nvSpPr>
        <p:spPr>
          <a:xfrm>
            <a:off x="8285650" y="8422689"/>
            <a:ext cx="8610600" cy="4280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Promueve una ruta nacional de protección e integración.</a:t>
            </a:r>
            <a:endParaRPr/>
          </a:p>
        </p:txBody>
      </p:sp>
      <p:cxnSp>
        <p:nvCxnSpPr>
          <p:cNvPr id="411" name="Google Shape;411;p11"/>
          <p:cNvCxnSpPr/>
          <p:nvPr/>
        </p:nvCxnSpPr>
        <p:spPr>
          <a:xfrm rot="10800000">
            <a:off x="6052434" y="6579962"/>
            <a:ext cx="12305416" cy="0"/>
          </a:xfrm>
          <a:prstGeom prst="straightConnector1">
            <a:avLst/>
          </a:prstGeom>
          <a:noFill/>
          <a:ln cap="flat" cmpd="sng" w="19050">
            <a:solidFill>
              <a:srgbClr val="4D4D4D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412" name="Google Shape;412;p11"/>
          <p:cNvCxnSpPr/>
          <p:nvPr/>
        </p:nvCxnSpPr>
        <p:spPr>
          <a:xfrm rot="10800000">
            <a:off x="6304448" y="7951562"/>
            <a:ext cx="12053402" cy="0"/>
          </a:xfrm>
          <a:prstGeom prst="straightConnector1">
            <a:avLst/>
          </a:prstGeom>
          <a:noFill/>
          <a:ln cap="flat" cmpd="sng" w="19050">
            <a:solidFill>
              <a:srgbClr val="4D4D4D"/>
            </a:solidFill>
            <a:prstDash val="dot"/>
            <a:round/>
            <a:headEnd len="sm" w="sm" type="none"/>
            <a:tailEnd len="sm" w="sm" type="none"/>
          </a:ln>
        </p:spPr>
      </p:cxnSp>
      <p:pic>
        <p:nvPicPr>
          <p:cNvPr id="413" name="Google Shape;41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2550" y="5260459"/>
            <a:ext cx="1152835" cy="1152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11"/>
          <p:cNvPicPr preferRelativeResize="0"/>
          <p:nvPr>
            <p:ph idx="8" type="pic"/>
          </p:nvPr>
        </p:nvPicPr>
        <p:blipFill rotWithShape="1">
          <a:blip r:embed="rId4">
            <a:alphaModFix/>
          </a:blip>
          <a:srcRect b="0" l="46168" r="16340" t="0"/>
          <a:stretch/>
        </p:blipFill>
        <p:spPr>
          <a:xfrm flipH="1">
            <a:off x="2116254" y="2362930"/>
            <a:ext cx="4224875" cy="7101745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11"/>
          <p:cNvSpPr/>
          <p:nvPr/>
        </p:nvSpPr>
        <p:spPr>
          <a:xfrm rot="-5400000">
            <a:off x="-1578965" y="5769451"/>
            <a:ext cx="7101743" cy="288695"/>
          </a:xfrm>
          <a:prstGeom prst="roundRect">
            <a:avLst>
              <a:gd fmla="val 0" name="adj"/>
            </a:avLst>
          </a:prstGeom>
          <a:solidFill>
            <a:srgbClr val="00A9A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416" name="Google Shape;416;p11"/>
          <p:cNvSpPr txBox="1"/>
          <p:nvPr/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0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rPr>
              <a:t>M5</a:t>
            </a:r>
            <a:endParaRPr sz="7000">
              <a:solidFill>
                <a:schemeClr val="lt1"/>
              </a:solidFill>
              <a:latin typeface="Noto Sans Black"/>
              <a:ea typeface="Noto Sans Black"/>
              <a:cs typeface="Noto Sans Black"/>
              <a:sym typeface="Noto Sans Black"/>
            </a:endParaRPr>
          </a:p>
        </p:txBody>
      </p:sp>
      <p:sp>
        <p:nvSpPr>
          <p:cNvPr id="417" name="Google Shape;417;p11"/>
          <p:cNvSpPr txBox="1"/>
          <p:nvPr/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Modelo para la reintegración sostenible de la niñez migrante retornada</a:t>
            </a:r>
            <a:endParaRPr sz="1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8" name="Google Shape;418;p11"/>
          <p:cNvSpPr txBox="1"/>
          <p:nvPr/>
        </p:nvSpPr>
        <p:spPr>
          <a:xfrm>
            <a:off x="6658430" y="392418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250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rPr>
              <a:t>¿Qué oportunidades ofrece este Modelo?</a:t>
            </a:r>
            <a:endParaRPr b="1" sz="4250">
              <a:solidFill>
                <a:srgbClr val="00A9A4"/>
              </a:solidFill>
              <a:latin typeface="Aleo"/>
              <a:ea typeface="Aleo"/>
              <a:cs typeface="Aleo"/>
              <a:sym typeface="Aleo"/>
            </a:endParaRPr>
          </a:p>
        </p:txBody>
      </p:sp>
      <p:sp>
        <p:nvSpPr>
          <p:cNvPr id="419" name="Google Shape;419;p11"/>
          <p:cNvSpPr txBox="1"/>
          <p:nvPr/>
        </p:nvSpPr>
        <p:spPr>
          <a:xfrm>
            <a:off x="4716945" y="9133915"/>
            <a:ext cx="186911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© UNICEF/UNI933696/</a:t>
            </a:r>
            <a:endParaRPr/>
          </a:p>
        </p:txBody>
      </p:sp>
      <p:pic>
        <p:nvPicPr>
          <p:cNvPr id="420" name="Google Shape;420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58750" y="6698428"/>
            <a:ext cx="1140435" cy="1140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41753" y="2373685"/>
            <a:ext cx="1192211" cy="1192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41753" y="3808827"/>
            <a:ext cx="1166493" cy="1166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855416" y="8126943"/>
            <a:ext cx="1152830" cy="1152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p12"/>
          <p:cNvPicPr preferRelativeResize="0"/>
          <p:nvPr/>
        </p:nvPicPr>
        <p:blipFill rotWithShape="1">
          <a:blip r:embed="rId3">
            <a:alphaModFix/>
          </a:blip>
          <a:srcRect b="18032" l="10097" r="11160" t="54561"/>
          <a:stretch/>
        </p:blipFill>
        <p:spPr>
          <a:xfrm>
            <a:off x="1822450" y="7026275"/>
            <a:ext cx="16012418" cy="297180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12"/>
          <p:cNvSpPr/>
          <p:nvPr/>
        </p:nvSpPr>
        <p:spPr>
          <a:xfrm>
            <a:off x="1822450" y="2678901"/>
            <a:ext cx="16027100" cy="4347374"/>
          </a:xfrm>
          <a:custGeom>
            <a:rect b="b" l="l" r="r" t="t"/>
            <a:pathLst>
              <a:path extrusionOk="0" h="1414145" w="8391525">
                <a:moveTo>
                  <a:pt x="8391042" y="0"/>
                </a:moveTo>
                <a:lnTo>
                  <a:pt x="0" y="0"/>
                </a:lnTo>
                <a:lnTo>
                  <a:pt x="0" y="1413569"/>
                </a:lnTo>
                <a:lnTo>
                  <a:pt x="8391042" y="1413569"/>
                </a:lnTo>
                <a:lnTo>
                  <a:pt x="8391042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31" name="Google Shape;431;p12"/>
          <p:cNvSpPr txBox="1"/>
          <p:nvPr>
            <p:ph idx="4" type="body"/>
          </p:nvPr>
        </p:nvSpPr>
        <p:spPr>
          <a:xfrm>
            <a:off x="6693644" y="3883862"/>
            <a:ext cx="10371211" cy="10715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200">
                <a:latin typeface="Nunito"/>
                <a:ea typeface="Nunito"/>
                <a:cs typeface="Nunito"/>
                <a:sym typeface="Nunito"/>
              </a:rPr>
              <a:t>Experiencia de base en 5 municipios de Cortés y Yoro, con una cobertura de 394 casos gestionados directamente y más de 6,000 beneficiarios indirectos a través   de acciones educativas, de salud y apoyo psicosocial.</a:t>
            </a:r>
            <a:endParaRPr/>
          </a:p>
        </p:txBody>
      </p:sp>
      <p:sp>
        <p:nvSpPr>
          <p:cNvPr id="432" name="Google Shape;432;p12"/>
          <p:cNvSpPr txBox="1"/>
          <p:nvPr>
            <p:ph idx="9" type="body"/>
          </p:nvPr>
        </p:nvSpPr>
        <p:spPr>
          <a:xfrm>
            <a:off x="14700250" y="10390396"/>
            <a:ext cx="53340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/>
              <a:t>12</a:t>
            </a:r>
            <a:endParaRPr sz="1700"/>
          </a:p>
        </p:txBody>
      </p:sp>
      <p:sp>
        <p:nvSpPr>
          <p:cNvPr id="433" name="Google Shape;433;p12"/>
          <p:cNvSpPr txBox="1"/>
          <p:nvPr/>
        </p:nvSpPr>
        <p:spPr>
          <a:xfrm>
            <a:off x="6705475" y="3063875"/>
            <a:ext cx="9923725" cy="7315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200">
                <a:latin typeface="Nunito"/>
                <a:ea typeface="Nunito"/>
                <a:cs typeface="Nunito"/>
                <a:sym typeface="Nunito"/>
              </a:rPr>
              <a:t>El costo de implementación del Modelo equivale a </a:t>
            </a:r>
            <a:r>
              <a:rPr b="1" lang="es-ES" sz="2200">
                <a:latin typeface="Nunito"/>
                <a:ea typeface="Nunito"/>
                <a:cs typeface="Nunito"/>
                <a:sym typeface="Nunito"/>
              </a:rPr>
              <a:t>HNL 7,890 (USD 301)  por niña, niño o adolescente beneficiario durante un ciclo de seis meses.</a:t>
            </a:r>
            <a:endParaRPr b="1" sz="22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4" name="Google Shape;434;p12"/>
          <p:cNvSpPr/>
          <p:nvPr/>
        </p:nvSpPr>
        <p:spPr>
          <a:xfrm>
            <a:off x="1822450" y="1773150"/>
            <a:ext cx="4426529" cy="903503"/>
          </a:xfrm>
          <a:custGeom>
            <a:rect b="b" l="l" r="r" t="t"/>
            <a:pathLst>
              <a:path extrusionOk="0" h="1696720" w="8391525">
                <a:moveTo>
                  <a:pt x="8391042" y="0"/>
                </a:moveTo>
                <a:lnTo>
                  <a:pt x="0" y="0"/>
                </a:lnTo>
                <a:lnTo>
                  <a:pt x="0" y="1696283"/>
                </a:lnTo>
                <a:lnTo>
                  <a:pt x="8391042" y="1696283"/>
                </a:lnTo>
                <a:lnTo>
                  <a:pt x="8391042" y="0"/>
                </a:lnTo>
                <a:close/>
              </a:path>
            </a:pathLst>
          </a:custGeom>
          <a:solidFill>
            <a:srgbClr val="00A9A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35" name="Google Shape;435;p12"/>
          <p:cNvSpPr txBox="1"/>
          <p:nvPr/>
        </p:nvSpPr>
        <p:spPr>
          <a:xfrm>
            <a:off x="2036573" y="1847536"/>
            <a:ext cx="40080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Costos de implementación</a:t>
            </a:r>
            <a:endParaRPr/>
          </a:p>
        </p:txBody>
      </p:sp>
      <p:pic>
        <p:nvPicPr>
          <p:cNvPr id="436" name="Google Shape;436;p12"/>
          <p:cNvPicPr preferRelativeResize="0"/>
          <p:nvPr>
            <p:ph idx="8" type="pic"/>
          </p:nvPr>
        </p:nvPicPr>
        <p:blipFill rotWithShape="1">
          <a:blip r:embed="rId4">
            <a:alphaModFix/>
          </a:blip>
          <a:srcRect b="25355" l="0" r="0" t="9363"/>
          <a:stretch/>
        </p:blipFill>
        <p:spPr>
          <a:xfrm>
            <a:off x="1822450" y="2678901"/>
            <a:ext cx="4436334" cy="4344198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12"/>
          <p:cNvSpPr txBox="1"/>
          <p:nvPr/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0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rPr>
              <a:t>M5</a:t>
            </a:r>
            <a:endParaRPr sz="7000">
              <a:solidFill>
                <a:schemeClr val="lt1"/>
              </a:solidFill>
              <a:latin typeface="Noto Sans Black"/>
              <a:ea typeface="Noto Sans Black"/>
              <a:cs typeface="Noto Sans Black"/>
              <a:sym typeface="Noto Sans Black"/>
            </a:endParaRPr>
          </a:p>
        </p:txBody>
      </p:sp>
      <p:sp>
        <p:nvSpPr>
          <p:cNvPr id="438" name="Google Shape;438;p12"/>
          <p:cNvSpPr txBox="1"/>
          <p:nvPr/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Modelo para la reintegración sostenible de la niñez migrante retornada</a:t>
            </a:r>
            <a:endParaRPr sz="1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9" name="Google Shape;439;p12"/>
          <p:cNvSpPr txBox="1"/>
          <p:nvPr/>
        </p:nvSpPr>
        <p:spPr>
          <a:xfrm>
            <a:off x="6658430" y="392418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250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rPr>
              <a:t>Costos del Modelo</a:t>
            </a:r>
            <a:endParaRPr b="1" sz="4250">
              <a:solidFill>
                <a:srgbClr val="00A9A4"/>
              </a:solidFill>
              <a:latin typeface="Aleo"/>
              <a:ea typeface="Aleo"/>
              <a:cs typeface="Aleo"/>
              <a:sym typeface="Aleo"/>
            </a:endParaRPr>
          </a:p>
        </p:txBody>
      </p:sp>
      <p:sp>
        <p:nvSpPr>
          <p:cNvPr id="440" name="Google Shape;440;p12"/>
          <p:cNvSpPr txBox="1"/>
          <p:nvPr/>
        </p:nvSpPr>
        <p:spPr>
          <a:xfrm>
            <a:off x="4757500" y="6743172"/>
            <a:ext cx="148107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©UNICEF/UNI952770</a:t>
            </a:r>
            <a:endParaRPr/>
          </a:p>
        </p:txBody>
      </p:sp>
      <p:sp>
        <p:nvSpPr>
          <p:cNvPr id="441" name="Google Shape;441;p12"/>
          <p:cNvSpPr txBox="1"/>
          <p:nvPr/>
        </p:nvSpPr>
        <p:spPr>
          <a:xfrm>
            <a:off x="6693644" y="5000349"/>
            <a:ext cx="10902206" cy="19374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200">
                <a:latin typeface="Nunito"/>
                <a:ea typeface="Nunito"/>
                <a:cs typeface="Nunito"/>
                <a:sym typeface="Nunito"/>
              </a:rPr>
              <a:t>*No se trata de un costo universalmente aplicable, sino una referencia para planificación financiera y análisis de viabilidad. La experiencia integró a equipos de la SENAF, los Centros de Atención al Migrante Retornado (CAMR Belén) y las Unidades Municipales de Atención al Migrante (UMAM), asegurando la continuidad entre atención humanitaria y reintegración sostenible.</a:t>
            </a:r>
            <a:endParaRPr/>
          </a:p>
        </p:txBody>
      </p:sp>
      <p:sp>
        <p:nvSpPr>
          <p:cNvPr id="442" name="Google Shape;442;p12"/>
          <p:cNvSpPr txBox="1"/>
          <p:nvPr/>
        </p:nvSpPr>
        <p:spPr>
          <a:xfrm>
            <a:off x="2355850" y="7210874"/>
            <a:ext cx="15032700" cy="14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Escenario potencial de Escalamiento: </a:t>
            </a:r>
            <a:r>
              <a:rPr lang="es-ES" sz="2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proyectando este costo unitario a una intervención en los municipios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de Comayagua, Catacamas, Juticalpa, Distrito Central, La Ceiba, Tocoa y Trujillo, cuya media anual de niñez migrante retornada asciende a 2,000 casos, el costo total anual de implementación alcanzaría HNL 31.6 millones (USD 1.2 millones) por año.</a:t>
            </a:r>
            <a:endParaRPr/>
          </a:p>
        </p:txBody>
      </p:sp>
      <p:sp>
        <p:nvSpPr>
          <p:cNvPr id="443" name="Google Shape;443;p12"/>
          <p:cNvSpPr txBox="1"/>
          <p:nvPr/>
        </p:nvSpPr>
        <p:spPr>
          <a:xfrm>
            <a:off x="2355850" y="8686628"/>
            <a:ext cx="14850600" cy="9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* Esta estimación permite dimensionar los recursos necesarios para garantizar la atención integral y la reintegración sostenible de la niñez migrante retornada en los principales municipios de recepción del país, consolidando la articulación entre la</a:t>
            </a:r>
            <a:r>
              <a:rPr lang="es-ES"/>
              <a:t> </a:t>
            </a:r>
            <a:r>
              <a:rPr lang="es-ES" sz="21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respuesta humanitaria, la protección social y los mecanismos locales de atención al migrante.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Google Shape;448;p13"/>
          <p:cNvPicPr preferRelativeResize="0"/>
          <p:nvPr/>
        </p:nvPicPr>
        <p:blipFill rotWithShape="1">
          <a:blip r:embed="rId3">
            <a:alphaModFix/>
          </a:blip>
          <a:srcRect b="18089" l="38528" r="11160" t="54561"/>
          <a:stretch/>
        </p:blipFill>
        <p:spPr>
          <a:xfrm>
            <a:off x="9058919" y="3331481"/>
            <a:ext cx="10289531" cy="3150073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13"/>
          <p:cNvSpPr txBox="1"/>
          <p:nvPr>
            <p:ph idx="9" type="body"/>
          </p:nvPr>
        </p:nvSpPr>
        <p:spPr>
          <a:xfrm>
            <a:off x="14700250" y="10390396"/>
            <a:ext cx="53340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13</a:t>
            </a:r>
            <a:endParaRPr/>
          </a:p>
        </p:txBody>
      </p:sp>
      <p:sp>
        <p:nvSpPr>
          <p:cNvPr id="450" name="Google Shape;450;p13"/>
          <p:cNvSpPr txBox="1"/>
          <p:nvPr/>
        </p:nvSpPr>
        <p:spPr>
          <a:xfrm>
            <a:off x="11195369" y="3801972"/>
            <a:ext cx="7772400" cy="22923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La documentación técnica del Modelo, está organizada según las etapas de su desarrollo (diseño, implementación, Monitoreo y Evaluación, Escalamiento) 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en el siguiente enlace. </a:t>
            </a:r>
            <a:endParaRPr/>
          </a:p>
        </p:txBody>
      </p:sp>
      <p:sp>
        <p:nvSpPr>
          <p:cNvPr id="451" name="Google Shape;451;p13"/>
          <p:cNvSpPr/>
          <p:nvPr/>
        </p:nvSpPr>
        <p:spPr>
          <a:xfrm>
            <a:off x="2267364" y="356984"/>
            <a:ext cx="0" cy="823594"/>
          </a:xfrm>
          <a:custGeom>
            <a:rect b="b" l="l" r="r" t="t"/>
            <a:pathLst>
              <a:path extrusionOk="0" h="823594" w="120000">
                <a:moveTo>
                  <a:pt x="0" y="0"/>
                </a:moveTo>
                <a:lnTo>
                  <a:pt x="0" y="823409"/>
                </a:lnTo>
              </a:path>
            </a:pathLst>
          </a:custGeom>
          <a:noFill/>
          <a:ln cap="flat" cmpd="sng" w="29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52" name="Google Shape;452;p13"/>
          <p:cNvSpPr txBox="1"/>
          <p:nvPr/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0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rPr>
              <a:t>M5</a:t>
            </a:r>
            <a:endParaRPr/>
          </a:p>
        </p:txBody>
      </p:sp>
      <p:sp>
        <p:nvSpPr>
          <p:cNvPr id="453" name="Google Shape;453;p13"/>
          <p:cNvSpPr txBox="1"/>
          <p:nvPr/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Modelo para la reintegración sostenible de la niñez migrante retornada</a:t>
            </a:r>
            <a:endParaRPr sz="1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4" name="Google Shape;454;p13"/>
          <p:cNvSpPr txBox="1"/>
          <p:nvPr/>
        </p:nvSpPr>
        <p:spPr>
          <a:xfrm>
            <a:off x="6658430" y="392418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250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rPr>
              <a:t>¿Por qué invertir en la Primera Infancia? </a:t>
            </a:r>
            <a:endParaRPr b="1" sz="4250">
              <a:solidFill>
                <a:srgbClr val="00A9A4"/>
              </a:solidFill>
              <a:latin typeface="Aleo"/>
              <a:ea typeface="Aleo"/>
              <a:cs typeface="Aleo"/>
              <a:sym typeface="Aleo"/>
            </a:endParaRPr>
          </a:p>
        </p:txBody>
      </p:sp>
      <p:sp>
        <p:nvSpPr>
          <p:cNvPr id="455" name="Google Shape;455;p13"/>
          <p:cNvSpPr txBox="1"/>
          <p:nvPr/>
        </p:nvSpPr>
        <p:spPr>
          <a:xfrm>
            <a:off x="9117490" y="10916932"/>
            <a:ext cx="186911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© UNICEF/UNI931601/</a:t>
            </a:r>
            <a:endParaRPr/>
          </a:p>
        </p:txBody>
      </p:sp>
      <p:pic>
        <p:nvPicPr>
          <p:cNvPr id="456" name="Google Shape;456;p13"/>
          <p:cNvPicPr preferRelativeResize="0"/>
          <p:nvPr/>
        </p:nvPicPr>
        <p:blipFill rotWithShape="1">
          <a:blip r:embed="rId4">
            <a:alphaModFix/>
          </a:blip>
          <a:srcRect b="1187" l="0" r="0" t="1187"/>
          <a:stretch/>
        </p:blipFill>
        <p:spPr>
          <a:xfrm>
            <a:off x="-1339849" y="345587"/>
            <a:ext cx="16840201" cy="10960243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13"/>
          <p:cNvSpPr txBox="1"/>
          <p:nvPr/>
        </p:nvSpPr>
        <p:spPr>
          <a:xfrm>
            <a:off x="5190927" y="10944191"/>
            <a:ext cx="186911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© UNICEF/UNI952766/</a:t>
            </a:r>
            <a:endParaRPr/>
          </a:p>
        </p:txBody>
      </p:sp>
      <p:pic>
        <p:nvPicPr>
          <p:cNvPr id="458" name="Google Shape;458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884198" y="7223275"/>
            <a:ext cx="909874" cy="130795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13"/>
          <p:cNvSpPr txBox="1"/>
          <p:nvPr/>
        </p:nvSpPr>
        <p:spPr>
          <a:xfrm>
            <a:off x="11026325" y="8622325"/>
            <a:ext cx="4878000" cy="15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solidFill>
                  <a:srgbClr val="636466"/>
                </a:solidFill>
                <a:latin typeface="Aleo"/>
                <a:ea typeface="Aleo"/>
                <a:cs typeface="Aleo"/>
                <a:sym typeface="Aleo"/>
              </a:rPr>
              <a:t>Escanee el QR</a:t>
            </a:r>
            <a:br>
              <a:rPr lang="es-ES" sz="2300">
                <a:solidFill>
                  <a:srgbClr val="636466"/>
                </a:solidFill>
                <a:latin typeface="Aleo"/>
                <a:ea typeface="Aleo"/>
                <a:cs typeface="Aleo"/>
                <a:sym typeface="Aleo"/>
              </a:rPr>
            </a:br>
            <a:r>
              <a:rPr lang="es-ES" sz="2300">
                <a:solidFill>
                  <a:srgbClr val="636466"/>
                </a:solidFill>
                <a:latin typeface="Aleo"/>
                <a:ea typeface="Aleo"/>
                <a:cs typeface="Aleo"/>
                <a:sym typeface="Aleo"/>
              </a:rPr>
              <a:t> para acceder al  diseño del modelo.</a:t>
            </a:r>
            <a:endParaRPr sz="2300">
              <a:solidFill>
                <a:srgbClr val="636466"/>
              </a:solidFill>
              <a:latin typeface="Aleo"/>
              <a:ea typeface="Aleo"/>
              <a:cs typeface="Aleo"/>
              <a:sym typeface="Aleo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Aleo"/>
                <a:ea typeface="Aleo"/>
                <a:cs typeface="Aleo"/>
                <a:sym typeface="Aleo"/>
              </a:rPr>
              <a:t>O haz clic </a:t>
            </a:r>
            <a:r>
              <a:rPr b="1" lang="es-ES" sz="2400" u="sng">
                <a:solidFill>
                  <a:srgbClr val="0000FF"/>
                </a:solidFill>
                <a:latin typeface="Aleo"/>
                <a:ea typeface="Aleo"/>
                <a:cs typeface="Aleo"/>
                <a:sym typeface="Aleo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aquí </a:t>
            </a:r>
            <a:endParaRPr b="1" sz="2400">
              <a:latin typeface="Aleo"/>
              <a:ea typeface="Aleo"/>
              <a:cs typeface="Aleo"/>
              <a:sym typeface="Aleo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636466"/>
              </a:solidFill>
              <a:latin typeface="Aleo"/>
              <a:ea typeface="Aleo"/>
              <a:cs typeface="Aleo"/>
              <a:sym typeface="Ale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636466"/>
              </a:solidFill>
              <a:latin typeface="Aleo"/>
              <a:ea typeface="Aleo"/>
              <a:cs typeface="Aleo"/>
              <a:sym typeface="Aleo"/>
            </a:endParaRPr>
          </a:p>
        </p:txBody>
      </p:sp>
      <p:pic>
        <p:nvPicPr>
          <p:cNvPr id="460" name="Google Shape;460;p13" title="Modelo_de_reintegraci_n_sostenible_de_ni_ez_migrante_retornada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105775" y="7223275"/>
            <a:ext cx="2861998" cy="2861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"/>
          <p:cNvSpPr txBox="1"/>
          <p:nvPr/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Modelo para la reintegración sostenible de la niñez migrante retornada</a:t>
            </a:r>
            <a:endParaRPr sz="1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9" name="Google Shape;199;p2"/>
          <p:cNvSpPr txBox="1"/>
          <p:nvPr>
            <p:ph idx="1" type="body"/>
          </p:nvPr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M5</a:t>
            </a:r>
            <a:endParaRPr/>
          </a:p>
        </p:txBody>
      </p:sp>
      <p:sp>
        <p:nvSpPr>
          <p:cNvPr id="200" name="Google Shape;200;p2"/>
          <p:cNvSpPr txBox="1"/>
          <p:nvPr>
            <p:ph idx="2" type="body"/>
          </p:nvPr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Modelo para la reintegración sostenible de la niñez migrante retornada</a:t>
            </a:r>
            <a:endParaRPr/>
          </a:p>
        </p:txBody>
      </p:sp>
      <p:sp>
        <p:nvSpPr>
          <p:cNvPr id="201" name="Google Shape;201;p2"/>
          <p:cNvSpPr txBox="1"/>
          <p:nvPr>
            <p:ph idx="3" type="body"/>
          </p:nvPr>
        </p:nvSpPr>
        <p:spPr>
          <a:xfrm>
            <a:off x="6658430" y="392418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 ¿Por qué este modelo es prioritario?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"/>
          <p:cNvSpPr txBox="1"/>
          <p:nvPr>
            <p:ph idx="9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2</a:t>
            </a:r>
            <a:endParaRPr/>
          </a:p>
        </p:txBody>
      </p:sp>
      <p:sp>
        <p:nvSpPr>
          <p:cNvPr id="203" name="Google Shape;203;p2"/>
          <p:cNvSpPr/>
          <p:nvPr/>
        </p:nvSpPr>
        <p:spPr>
          <a:xfrm>
            <a:off x="10373349" y="5028288"/>
            <a:ext cx="7616822" cy="1824451"/>
          </a:xfrm>
          <a:custGeom>
            <a:rect b="b" l="l" r="r" t="t"/>
            <a:pathLst>
              <a:path extrusionOk="0" h="1696720" w="8391525">
                <a:moveTo>
                  <a:pt x="8391042" y="0"/>
                </a:moveTo>
                <a:lnTo>
                  <a:pt x="0" y="0"/>
                </a:lnTo>
                <a:lnTo>
                  <a:pt x="0" y="1696283"/>
                </a:lnTo>
                <a:lnTo>
                  <a:pt x="8391042" y="1696283"/>
                </a:lnTo>
                <a:lnTo>
                  <a:pt x="8391042" y="0"/>
                </a:lnTo>
                <a:close/>
              </a:path>
            </a:pathLst>
          </a:custGeom>
          <a:solidFill>
            <a:srgbClr val="F5F4F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04" name="Google Shape;204;p2"/>
          <p:cNvSpPr/>
          <p:nvPr/>
        </p:nvSpPr>
        <p:spPr>
          <a:xfrm>
            <a:off x="10216350" y="7169239"/>
            <a:ext cx="7762044" cy="1824451"/>
          </a:xfrm>
          <a:custGeom>
            <a:rect b="b" l="l" r="r" t="t"/>
            <a:pathLst>
              <a:path extrusionOk="0" h="1414145" w="8391525">
                <a:moveTo>
                  <a:pt x="8391042" y="0"/>
                </a:moveTo>
                <a:lnTo>
                  <a:pt x="0" y="0"/>
                </a:lnTo>
                <a:lnTo>
                  <a:pt x="0" y="1413569"/>
                </a:lnTo>
                <a:lnTo>
                  <a:pt x="8391042" y="1413569"/>
                </a:lnTo>
                <a:lnTo>
                  <a:pt x="8391042" y="0"/>
                </a:lnTo>
                <a:close/>
              </a:path>
            </a:pathLst>
          </a:custGeom>
          <a:solidFill>
            <a:srgbClr val="F5F4F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05" name="Google Shape;205;p2"/>
          <p:cNvSpPr txBox="1"/>
          <p:nvPr>
            <p:ph idx="4" type="body"/>
          </p:nvPr>
        </p:nvSpPr>
        <p:spPr>
          <a:xfrm>
            <a:off x="11042650" y="5423540"/>
            <a:ext cx="6348108" cy="1078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La falta de rutas integrales y sostenidas de atención incrementa la vulnerabilidad y el riesgo de remigración.</a:t>
            </a:r>
            <a:endParaRPr b="1" sz="2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6" name="Google Shape;206;p2"/>
          <p:cNvSpPr txBox="1"/>
          <p:nvPr/>
        </p:nvSpPr>
        <p:spPr>
          <a:xfrm>
            <a:off x="11042650" y="7539717"/>
            <a:ext cx="6400799" cy="1063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El modelo ofrece una solución estructural que transforma el retorno en una oportunidad de desarrollo y restitución de derechos.</a:t>
            </a:r>
            <a:endParaRPr sz="230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07" name="Google Shape;207;p2"/>
          <p:cNvPicPr preferRelativeResize="0"/>
          <p:nvPr>
            <p:ph idx="8" type="pic"/>
          </p:nvPr>
        </p:nvPicPr>
        <p:blipFill rotWithShape="1">
          <a:blip r:embed="rId3">
            <a:alphaModFix/>
          </a:blip>
          <a:srcRect b="5382" l="0" r="0" t="5382"/>
          <a:stretch/>
        </p:blipFill>
        <p:spPr>
          <a:xfrm flipH="1">
            <a:off x="2125706" y="4564565"/>
            <a:ext cx="8248249" cy="4906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680" y="5605676"/>
            <a:ext cx="142875" cy="14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679" y="7688765"/>
            <a:ext cx="142875" cy="14287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"/>
          <p:cNvSpPr txBox="1"/>
          <p:nvPr/>
        </p:nvSpPr>
        <p:spPr>
          <a:xfrm>
            <a:off x="8824560" y="9127629"/>
            <a:ext cx="186911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© UNICEF/UNI952906/</a:t>
            </a:r>
            <a:endParaRPr/>
          </a:p>
        </p:txBody>
      </p:sp>
      <p:sp>
        <p:nvSpPr>
          <p:cNvPr id="211" name="Google Shape;211;p2"/>
          <p:cNvSpPr/>
          <p:nvPr/>
        </p:nvSpPr>
        <p:spPr>
          <a:xfrm>
            <a:off x="2125707" y="2530664"/>
            <a:ext cx="15852686" cy="1626841"/>
          </a:xfrm>
          <a:custGeom>
            <a:rect b="b" l="l" r="r" t="t"/>
            <a:pathLst>
              <a:path extrusionOk="0" h="1414145" w="8391525">
                <a:moveTo>
                  <a:pt x="8391042" y="0"/>
                </a:moveTo>
                <a:lnTo>
                  <a:pt x="0" y="0"/>
                </a:lnTo>
                <a:lnTo>
                  <a:pt x="0" y="1413569"/>
                </a:lnTo>
                <a:lnTo>
                  <a:pt x="8391042" y="1413569"/>
                </a:lnTo>
                <a:lnTo>
                  <a:pt x="8391042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12" name="Google Shape;212;p2"/>
          <p:cNvSpPr txBox="1"/>
          <p:nvPr/>
        </p:nvSpPr>
        <p:spPr>
          <a:xfrm>
            <a:off x="2522602" y="2937585"/>
            <a:ext cx="14920847" cy="8604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Cada año miles de niñas, niños y adolescentes hondureños son retornados al país, tras enfrentar riesgos, violencia y separación familiar durante el proceso migratorio.</a:t>
            </a:r>
            <a:endParaRPr b="1" sz="23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"/>
          <p:cNvSpPr/>
          <p:nvPr/>
        </p:nvSpPr>
        <p:spPr>
          <a:xfrm>
            <a:off x="7156450" y="2073275"/>
            <a:ext cx="11176438" cy="4775941"/>
          </a:xfrm>
          <a:custGeom>
            <a:rect b="b" l="l" r="r" t="t"/>
            <a:pathLst>
              <a:path extrusionOk="0" h="3749040" w="7999730">
                <a:moveTo>
                  <a:pt x="7999494" y="0"/>
                </a:moveTo>
                <a:lnTo>
                  <a:pt x="0" y="0"/>
                </a:lnTo>
                <a:lnTo>
                  <a:pt x="0" y="3748576"/>
                </a:lnTo>
                <a:lnTo>
                  <a:pt x="7999494" y="3748576"/>
                </a:lnTo>
                <a:lnTo>
                  <a:pt x="7999494" y="0"/>
                </a:lnTo>
                <a:close/>
              </a:path>
            </a:pathLst>
          </a:custGeom>
          <a:solidFill>
            <a:srgbClr val="F0EEEB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219" name="Google Shape;219;p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3304" r="13304" t="0"/>
          <a:stretch/>
        </p:blipFill>
        <p:spPr>
          <a:xfrm>
            <a:off x="1898650" y="2073275"/>
            <a:ext cx="5257800" cy="4775941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"/>
          <p:cNvSpPr txBox="1"/>
          <p:nvPr>
            <p:ph idx="3" type="body"/>
          </p:nvPr>
        </p:nvSpPr>
        <p:spPr>
          <a:xfrm>
            <a:off x="7689850" y="2301875"/>
            <a:ext cx="10316796" cy="688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00"/>
              <a:t>La niñez migrante retornada enfrenta </a:t>
            </a:r>
            <a:r>
              <a:rPr b="1" lang="es-ES" sz="2100"/>
              <a:t>barreras para su reintegración efectiva</a:t>
            </a:r>
            <a:r>
              <a:rPr lang="es-ES" sz="2100"/>
              <a:t>, como:</a:t>
            </a:r>
            <a:endParaRPr sz="2100"/>
          </a:p>
        </p:txBody>
      </p:sp>
      <p:sp>
        <p:nvSpPr>
          <p:cNvPr id="221" name="Google Shape;221;p3"/>
          <p:cNvSpPr txBox="1"/>
          <p:nvPr>
            <p:ph idx="15" type="body"/>
          </p:nvPr>
        </p:nvSpPr>
        <p:spPr>
          <a:xfrm>
            <a:off x="6658430" y="392418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Problema a resolver</a:t>
            </a:r>
            <a:endParaRPr/>
          </a:p>
        </p:txBody>
      </p:sp>
      <p:sp>
        <p:nvSpPr>
          <p:cNvPr id="222" name="Google Shape;222;p3"/>
          <p:cNvSpPr txBox="1"/>
          <p:nvPr/>
        </p:nvSpPr>
        <p:spPr>
          <a:xfrm>
            <a:off x="1465937" y="8169390"/>
            <a:ext cx="4648200" cy="1741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El 89.3 % de la niñez migrante retornada no acompañada tiene entre 12 y 18 años</a:t>
            </a:r>
            <a:r>
              <a:rPr lang="es-ES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y casi la mitad (45.2 %) no alcanza la escolaridad mínima esperada según su edad.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3" name="Google Shape;223;p3"/>
          <p:cNvSpPr txBox="1"/>
          <p:nvPr/>
        </p:nvSpPr>
        <p:spPr>
          <a:xfrm>
            <a:off x="7660003" y="8169390"/>
            <a:ext cx="4648200" cy="17205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El 63.4 % recorrió la ruta migratoria por cuenta propia, </a:t>
            </a:r>
            <a:r>
              <a:rPr lang="es-ES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mientras que un 30.5 % lo hizo con traficantes de personas; el 97.7 % se dirigía hacia Estados Unidos.</a:t>
            </a:r>
            <a:endParaRPr/>
          </a:p>
        </p:txBody>
      </p:sp>
      <p:sp>
        <p:nvSpPr>
          <p:cNvPr id="224" name="Google Shape;224;p3"/>
          <p:cNvSpPr txBox="1"/>
          <p:nvPr/>
        </p:nvSpPr>
        <p:spPr>
          <a:xfrm>
            <a:off x="13841550" y="8169390"/>
            <a:ext cx="4744899" cy="18286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Los hogares de retorno enfrentan severas carencias básicas: </a:t>
            </a:r>
            <a:r>
              <a:rPr lang="es-ES" sz="2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el 7.6% no tiene acceso a agua potable por cañería y casi la mitad (48.7 %) carece de inodoro, utilizando letrinas o fosas sépticas.</a:t>
            </a:r>
            <a:endParaRPr sz="2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5" name="Google Shape;225;p3"/>
          <p:cNvSpPr txBox="1"/>
          <p:nvPr/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0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rPr>
              <a:t>M5</a:t>
            </a:r>
            <a:endParaRPr sz="7000">
              <a:solidFill>
                <a:schemeClr val="lt1"/>
              </a:solidFill>
              <a:latin typeface="Noto Sans Black"/>
              <a:ea typeface="Noto Sans Black"/>
              <a:cs typeface="Noto Sans Black"/>
              <a:sym typeface="Noto Sans Black"/>
            </a:endParaRPr>
          </a:p>
        </p:txBody>
      </p:sp>
      <p:sp>
        <p:nvSpPr>
          <p:cNvPr id="226" name="Google Shape;226;p3"/>
          <p:cNvSpPr txBox="1"/>
          <p:nvPr/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Modelo para la reintegración sostenible de la niñez migrante retornada</a:t>
            </a:r>
            <a:endParaRPr sz="1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7" name="Google Shape;227;p3"/>
          <p:cNvSpPr txBox="1"/>
          <p:nvPr/>
        </p:nvSpPr>
        <p:spPr>
          <a:xfrm>
            <a:off x="7863158" y="2835275"/>
            <a:ext cx="9351692" cy="4324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00">
                <a:latin typeface="Nunito"/>
                <a:ea typeface="Nunito"/>
                <a:cs typeface="Nunito"/>
                <a:sym typeface="Nunito"/>
              </a:rPr>
              <a:t>Desarticulación institucional y ausencia de rutas unificadas.</a:t>
            </a:r>
            <a:endParaRPr sz="21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8" name="Google Shape;228;p3"/>
          <p:cNvSpPr txBox="1"/>
          <p:nvPr/>
        </p:nvSpPr>
        <p:spPr>
          <a:xfrm>
            <a:off x="7863158" y="3339647"/>
            <a:ext cx="6973570" cy="4103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00">
                <a:latin typeface="Nunito"/>
                <a:ea typeface="Nunito"/>
                <a:cs typeface="Nunito"/>
                <a:sym typeface="Nunito"/>
              </a:rPr>
              <a:t>Débil acompañamiento psicosocial y familiar.</a:t>
            </a:r>
            <a:endParaRPr sz="21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9" name="Google Shape;229;p3"/>
          <p:cNvSpPr txBox="1"/>
          <p:nvPr/>
        </p:nvSpPr>
        <p:spPr>
          <a:xfrm>
            <a:off x="7863158" y="3821938"/>
            <a:ext cx="6973570" cy="4103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00">
                <a:latin typeface="Nunito"/>
                <a:ea typeface="Nunito"/>
                <a:cs typeface="Nunito"/>
                <a:sym typeface="Nunito"/>
              </a:rPr>
              <a:t>Falta de oportunidades educativas y vocacionales.</a:t>
            </a:r>
            <a:endParaRPr sz="21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0" name="Google Shape;230;p3"/>
          <p:cNvSpPr txBox="1"/>
          <p:nvPr/>
        </p:nvSpPr>
        <p:spPr>
          <a:xfrm>
            <a:off x="7863158" y="4304228"/>
            <a:ext cx="6973570" cy="4103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00">
                <a:latin typeface="Nunito"/>
                <a:ea typeface="Nunito"/>
                <a:cs typeface="Nunito"/>
                <a:sym typeface="Nunito"/>
              </a:rPr>
              <a:t>Estigmatización y exclusión social.</a:t>
            </a:r>
            <a:endParaRPr sz="210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31" name="Google Shape;23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02248" y="2945797"/>
            <a:ext cx="118078" cy="118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02248" y="3444875"/>
            <a:ext cx="118078" cy="118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02248" y="3936397"/>
            <a:ext cx="118078" cy="118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02248" y="4449148"/>
            <a:ext cx="118078" cy="118078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"/>
          <p:cNvSpPr txBox="1"/>
          <p:nvPr/>
        </p:nvSpPr>
        <p:spPr>
          <a:xfrm>
            <a:off x="7660054" y="5578475"/>
            <a:ext cx="10316796" cy="1021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1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Población meta: </a:t>
            </a:r>
            <a:r>
              <a:rPr lang="es-ES" sz="2100">
                <a:latin typeface="Nunito"/>
                <a:ea typeface="Nunito"/>
                <a:cs typeface="Nunito"/>
                <a:sym typeface="Nunito"/>
              </a:rPr>
              <a:t>Niñas, niños y adolescentes emigrantes retornados y sus familias, con énfasis en quienes enfrentan condiciones de alta vulnerabilidad o riesgo de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00">
                <a:latin typeface="Nunito"/>
                <a:ea typeface="Nunito"/>
                <a:cs typeface="Nunito"/>
                <a:sym typeface="Nunito"/>
              </a:rPr>
              <a:t>remigración.</a:t>
            </a:r>
            <a:endParaRPr/>
          </a:p>
        </p:txBody>
      </p:sp>
      <p:sp>
        <p:nvSpPr>
          <p:cNvPr id="236" name="Google Shape;236;p3"/>
          <p:cNvSpPr txBox="1"/>
          <p:nvPr/>
        </p:nvSpPr>
        <p:spPr>
          <a:xfrm>
            <a:off x="5555093" y="6481472"/>
            <a:ext cx="186911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© UNICEF/UNI931613/</a:t>
            </a:r>
            <a:endParaRPr/>
          </a:p>
        </p:txBody>
      </p:sp>
      <p:sp>
        <p:nvSpPr>
          <p:cNvPr id="237" name="Google Shape;237;p3"/>
          <p:cNvSpPr txBox="1"/>
          <p:nvPr/>
        </p:nvSpPr>
        <p:spPr>
          <a:xfrm>
            <a:off x="7689850" y="4836986"/>
            <a:ext cx="10515600" cy="688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00">
                <a:latin typeface="Nunito"/>
                <a:ea typeface="Nunito"/>
                <a:cs typeface="Nunito"/>
                <a:sym typeface="Nunito"/>
              </a:rPr>
              <a:t>Sin una respuesta coordinada y sostenible, el retorno perpetúa el ciclo de remigración y vulnerabilidad.</a:t>
            </a:r>
            <a:endParaRPr/>
          </a:p>
        </p:txBody>
      </p:sp>
      <p:sp>
        <p:nvSpPr>
          <p:cNvPr id="238" name="Google Shape;238;p3"/>
          <p:cNvSpPr txBox="1"/>
          <p:nvPr>
            <p:ph idx="1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3</a:t>
            </a:r>
            <a:endParaRPr/>
          </a:p>
        </p:txBody>
      </p:sp>
      <p:pic>
        <p:nvPicPr>
          <p:cNvPr id="239" name="Google Shape;23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31688" y="7149267"/>
            <a:ext cx="896499" cy="89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33261" y="7129070"/>
            <a:ext cx="916696" cy="916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755031" y="7124162"/>
            <a:ext cx="916697" cy="916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"/>
          <p:cNvSpPr/>
          <p:nvPr/>
        </p:nvSpPr>
        <p:spPr>
          <a:xfrm>
            <a:off x="2110517" y="8478708"/>
            <a:ext cx="15709788" cy="1332591"/>
          </a:xfrm>
          <a:custGeom>
            <a:rect b="b" l="l" r="r" t="t"/>
            <a:pathLst>
              <a:path extrusionOk="0" h="1414145" w="8391525">
                <a:moveTo>
                  <a:pt x="8391042" y="0"/>
                </a:moveTo>
                <a:lnTo>
                  <a:pt x="0" y="0"/>
                </a:lnTo>
                <a:lnTo>
                  <a:pt x="0" y="1413569"/>
                </a:lnTo>
                <a:lnTo>
                  <a:pt x="8391042" y="1413569"/>
                </a:lnTo>
                <a:lnTo>
                  <a:pt x="8391042" y="0"/>
                </a:lnTo>
                <a:close/>
              </a:path>
            </a:pathLst>
          </a:custGeom>
          <a:solidFill>
            <a:srgbClr val="00A9A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48" name="Google Shape;248;p4"/>
          <p:cNvSpPr/>
          <p:nvPr/>
        </p:nvSpPr>
        <p:spPr>
          <a:xfrm>
            <a:off x="10279108" y="2835275"/>
            <a:ext cx="2135142" cy="794815"/>
          </a:xfrm>
          <a:custGeom>
            <a:rect b="b" l="l" r="r" t="t"/>
            <a:pathLst>
              <a:path extrusionOk="0" h="1696720" w="8391525">
                <a:moveTo>
                  <a:pt x="8391042" y="0"/>
                </a:moveTo>
                <a:lnTo>
                  <a:pt x="0" y="0"/>
                </a:lnTo>
                <a:lnTo>
                  <a:pt x="0" y="1696283"/>
                </a:lnTo>
                <a:lnTo>
                  <a:pt x="8391042" y="1696283"/>
                </a:lnTo>
                <a:lnTo>
                  <a:pt x="8391042" y="0"/>
                </a:lnTo>
                <a:close/>
              </a:path>
            </a:pathLst>
          </a:custGeom>
          <a:solidFill>
            <a:srgbClr val="00A9A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49" name="Google Shape;249;p4"/>
          <p:cNvSpPr/>
          <p:nvPr/>
        </p:nvSpPr>
        <p:spPr>
          <a:xfrm>
            <a:off x="2110518" y="2835275"/>
            <a:ext cx="1499643" cy="794815"/>
          </a:xfrm>
          <a:custGeom>
            <a:rect b="b" l="l" r="r" t="t"/>
            <a:pathLst>
              <a:path extrusionOk="0" h="1696720" w="8391525">
                <a:moveTo>
                  <a:pt x="8391042" y="0"/>
                </a:moveTo>
                <a:lnTo>
                  <a:pt x="0" y="0"/>
                </a:lnTo>
                <a:lnTo>
                  <a:pt x="0" y="1696283"/>
                </a:lnTo>
                <a:lnTo>
                  <a:pt x="8391042" y="1696283"/>
                </a:lnTo>
                <a:lnTo>
                  <a:pt x="8391042" y="0"/>
                </a:lnTo>
                <a:close/>
              </a:path>
            </a:pathLst>
          </a:custGeom>
          <a:solidFill>
            <a:srgbClr val="DBD6C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50" name="Google Shape;250;p4"/>
          <p:cNvSpPr/>
          <p:nvPr/>
        </p:nvSpPr>
        <p:spPr>
          <a:xfrm>
            <a:off x="10279108" y="3616476"/>
            <a:ext cx="7541197" cy="1557398"/>
          </a:xfrm>
          <a:custGeom>
            <a:rect b="b" l="l" r="r" t="t"/>
            <a:pathLst>
              <a:path extrusionOk="0" h="1414145" w="8391525">
                <a:moveTo>
                  <a:pt x="8391042" y="0"/>
                </a:moveTo>
                <a:lnTo>
                  <a:pt x="0" y="0"/>
                </a:lnTo>
                <a:lnTo>
                  <a:pt x="0" y="1413569"/>
                </a:lnTo>
                <a:lnTo>
                  <a:pt x="8391042" y="1413569"/>
                </a:lnTo>
                <a:lnTo>
                  <a:pt x="8391042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51" name="Google Shape;251;p4"/>
          <p:cNvSpPr/>
          <p:nvPr/>
        </p:nvSpPr>
        <p:spPr>
          <a:xfrm>
            <a:off x="10279109" y="5319422"/>
            <a:ext cx="7541197" cy="1332591"/>
          </a:xfrm>
          <a:custGeom>
            <a:rect b="b" l="l" r="r" t="t"/>
            <a:pathLst>
              <a:path extrusionOk="0" h="1414145" w="8391525">
                <a:moveTo>
                  <a:pt x="8391042" y="0"/>
                </a:moveTo>
                <a:lnTo>
                  <a:pt x="0" y="0"/>
                </a:lnTo>
                <a:lnTo>
                  <a:pt x="0" y="1413569"/>
                </a:lnTo>
                <a:lnTo>
                  <a:pt x="8391042" y="1413569"/>
                </a:lnTo>
                <a:lnTo>
                  <a:pt x="8391042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52" name="Google Shape;252;p4"/>
          <p:cNvSpPr/>
          <p:nvPr/>
        </p:nvSpPr>
        <p:spPr>
          <a:xfrm>
            <a:off x="10279109" y="6786783"/>
            <a:ext cx="7541197" cy="1332591"/>
          </a:xfrm>
          <a:custGeom>
            <a:rect b="b" l="l" r="r" t="t"/>
            <a:pathLst>
              <a:path extrusionOk="0" h="1414145" w="8391525">
                <a:moveTo>
                  <a:pt x="8391042" y="0"/>
                </a:moveTo>
                <a:lnTo>
                  <a:pt x="0" y="0"/>
                </a:lnTo>
                <a:lnTo>
                  <a:pt x="0" y="1413569"/>
                </a:lnTo>
                <a:lnTo>
                  <a:pt x="8391042" y="1413569"/>
                </a:lnTo>
                <a:lnTo>
                  <a:pt x="8391042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53" name="Google Shape;253;p4"/>
          <p:cNvSpPr/>
          <p:nvPr/>
        </p:nvSpPr>
        <p:spPr>
          <a:xfrm>
            <a:off x="2110518" y="3627254"/>
            <a:ext cx="6718191" cy="1557398"/>
          </a:xfrm>
          <a:custGeom>
            <a:rect b="b" l="l" r="r" t="t"/>
            <a:pathLst>
              <a:path extrusionOk="0" h="1696720" w="8391525">
                <a:moveTo>
                  <a:pt x="8391042" y="0"/>
                </a:moveTo>
                <a:lnTo>
                  <a:pt x="0" y="0"/>
                </a:lnTo>
                <a:lnTo>
                  <a:pt x="0" y="1696283"/>
                </a:lnTo>
                <a:lnTo>
                  <a:pt x="8391042" y="1696283"/>
                </a:lnTo>
                <a:lnTo>
                  <a:pt x="8391042" y="0"/>
                </a:lnTo>
                <a:close/>
              </a:path>
            </a:pathLst>
          </a:custGeom>
          <a:solidFill>
            <a:srgbClr val="F5F4F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54" name="Google Shape;254;p4"/>
          <p:cNvSpPr/>
          <p:nvPr/>
        </p:nvSpPr>
        <p:spPr>
          <a:xfrm>
            <a:off x="2110517" y="5319422"/>
            <a:ext cx="6718190" cy="1332590"/>
          </a:xfrm>
          <a:custGeom>
            <a:rect b="b" l="l" r="r" t="t"/>
            <a:pathLst>
              <a:path extrusionOk="0" h="1414145" w="8391525">
                <a:moveTo>
                  <a:pt x="8391042" y="0"/>
                </a:moveTo>
                <a:lnTo>
                  <a:pt x="0" y="0"/>
                </a:lnTo>
                <a:lnTo>
                  <a:pt x="0" y="1413569"/>
                </a:lnTo>
                <a:lnTo>
                  <a:pt x="8391042" y="1413569"/>
                </a:lnTo>
                <a:lnTo>
                  <a:pt x="8391042" y="0"/>
                </a:lnTo>
                <a:close/>
              </a:path>
            </a:pathLst>
          </a:custGeom>
          <a:solidFill>
            <a:srgbClr val="F5F4F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55" name="Google Shape;255;p4"/>
          <p:cNvSpPr txBox="1"/>
          <p:nvPr>
            <p:ph idx="4" type="body"/>
          </p:nvPr>
        </p:nvSpPr>
        <p:spPr>
          <a:xfrm>
            <a:off x="2516673" y="3907859"/>
            <a:ext cx="5928400" cy="10684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Las instituciones y comunidades fortalecen sus capacidades para brindar atención inmediata y acompañamiento sostenido.</a:t>
            </a:r>
            <a:endParaRPr b="1" sz="2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6" name="Google Shape;256;p4"/>
          <p:cNvSpPr txBox="1"/>
          <p:nvPr>
            <p:ph idx="6" type="body"/>
          </p:nvPr>
        </p:nvSpPr>
        <p:spPr>
          <a:xfrm>
            <a:off x="2516673" y="5597191"/>
            <a:ext cx="6068240" cy="7036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Las familias y comunidades ofrecen entornos seguros y libres de estigma.</a:t>
            </a:r>
            <a:endParaRPr/>
          </a:p>
        </p:txBody>
      </p:sp>
      <p:sp>
        <p:nvSpPr>
          <p:cNvPr id="257" name="Google Shape;257;p4"/>
          <p:cNvSpPr txBox="1"/>
          <p:nvPr>
            <p:ph idx="9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4</a:t>
            </a: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2110517" y="6786783"/>
            <a:ext cx="6718190" cy="1332590"/>
          </a:xfrm>
          <a:custGeom>
            <a:rect b="b" l="l" r="r" t="t"/>
            <a:pathLst>
              <a:path extrusionOk="0" h="1414145" w="8391525">
                <a:moveTo>
                  <a:pt x="8391042" y="0"/>
                </a:moveTo>
                <a:lnTo>
                  <a:pt x="0" y="0"/>
                </a:lnTo>
                <a:lnTo>
                  <a:pt x="0" y="1413569"/>
                </a:lnTo>
                <a:lnTo>
                  <a:pt x="8391042" y="1413569"/>
                </a:lnTo>
                <a:lnTo>
                  <a:pt x="8391042" y="0"/>
                </a:lnTo>
                <a:close/>
              </a:path>
            </a:pathLst>
          </a:custGeom>
          <a:solidFill>
            <a:srgbClr val="F5F4F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59" name="Google Shape;259;p4"/>
          <p:cNvSpPr txBox="1"/>
          <p:nvPr/>
        </p:nvSpPr>
        <p:spPr>
          <a:xfrm>
            <a:off x="2516673" y="7102475"/>
            <a:ext cx="6068240" cy="7036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Las rutas de reintegración se articulan entre niveles nacional y local.</a:t>
            </a:r>
            <a:endParaRPr sz="2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0" name="Google Shape;260;p4"/>
          <p:cNvSpPr txBox="1"/>
          <p:nvPr/>
        </p:nvSpPr>
        <p:spPr>
          <a:xfrm>
            <a:off x="10676004" y="3907859"/>
            <a:ext cx="6610902" cy="9971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Cada niña, niño y adolescente retornado accederá a servicios integrales de protección, educación y salud.</a:t>
            </a:r>
            <a:endParaRPr sz="23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1" name="Google Shape;261;p4"/>
          <p:cNvSpPr txBox="1"/>
          <p:nvPr/>
        </p:nvSpPr>
        <p:spPr>
          <a:xfrm>
            <a:off x="10670074" y="5765719"/>
            <a:ext cx="6316176" cy="4505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Se reducirá la exclusión y la remigración.</a:t>
            </a:r>
            <a:endParaRPr sz="23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2" name="Google Shape;262;p4"/>
          <p:cNvSpPr txBox="1"/>
          <p:nvPr/>
        </p:nvSpPr>
        <p:spPr>
          <a:xfrm>
            <a:off x="10670074" y="7069453"/>
            <a:ext cx="5630376" cy="7763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El país contará con un sistema sostenible de protección y reintegración.</a:t>
            </a:r>
            <a:endParaRPr sz="23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3" name="Google Shape;263;p4"/>
          <p:cNvSpPr txBox="1"/>
          <p:nvPr/>
        </p:nvSpPr>
        <p:spPr>
          <a:xfrm>
            <a:off x="5523585" y="1920875"/>
            <a:ext cx="9056930" cy="4028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Nunito"/>
                <a:ea typeface="Nunito"/>
                <a:cs typeface="Nunito"/>
                <a:sym typeface="Nunito"/>
              </a:rPr>
              <a:t>El Modelo para la reintegración sostenible plantea que: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4" name="Google Shape;264;p4"/>
          <p:cNvSpPr txBox="1"/>
          <p:nvPr/>
        </p:nvSpPr>
        <p:spPr>
          <a:xfrm>
            <a:off x="3803650" y="8749988"/>
            <a:ext cx="12496800" cy="836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De modo que, </a:t>
            </a:r>
            <a:r>
              <a:rPr lang="es-ES" sz="24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la niñez migrante retornada podrá reconstruir su proyecto de vida y contribuir activamente al desarrollo de sus comunidades.</a:t>
            </a:r>
            <a:endParaRPr/>
          </a:p>
        </p:txBody>
      </p:sp>
      <p:sp>
        <p:nvSpPr>
          <p:cNvPr id="265" name="Google Shape;265;p4"/>
          <p:cNvSpPr txBox="1"/>
          <p:nvPr/>
        </p:nvSpPr>
        <p:spPr>
          <a:xfrm>
            <a:off x="2341732" y="2938704"/>
            <a:ext cx="1004718" cy="510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latin typeface="Nunito"/>
                <a:ea typeface="Nunito"/>
                <a:cs typeface="Nunito"/>
                <a:sym typeface="Nunito"/>
              </a:rPr>
              <a:t>Si</a:t>
            </a:r>
            <a:endParaRPr b="1"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6" name="Google Shape;266;p4"/>
          <p:cNvSpPr txBox="1"/>
          <p:nvPr/>
        </p:nvSpPr>
        <p:spPr>
          <a:xfrm>
            <a:off x="10433051" y="2943729"/>
            <a:ext cx="1981200" cy="537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Entonces</a:t>
            </a:r>
            <a:endParaRPr b="1" sz="4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67" name="Google Shape;26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40394" y="4377834"/>
            <a:ext cx="484599" cy="40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40394" y="5813397"/>
            <a:ext cx="484599" cy="402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40394" y="7355849"/>
            <a:ext cx="484599" cy="402848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4"/>
          <p:cNvSpPr txBox="1"/>
          <p:nvPr/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0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rPr>
              <a:t>M5</a:t>
            </a:r>
            <a:endParaRPr sz="7000">
              <a:solidFill>
                <a:schemeClr val="lt1"/>
              </a:solidFill>
              <a:latin typeface="Noto Sans Black"/>
              <a:ea typeface="Noto Sans Black"/>
              <a:cs typeface="Noto Sans Black"/>
              <a:sym typeface="Noto Sans Black"/>
            </a:endParaRPr>
          </a:p>
        </p:txBody>
      </p:sp>
      <p:sp>
        <p:nvSpPr>
          <p:cNvPr id="271" name="Google Shape;271;p4"/>
          <p:cNvSpPr txBox="1"/>
          <p:nvPr/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Modelo para la reintegración sostenible de la niñez migrante retornada</a:t>
            </a:r>
            <a:endParaRPr sz="1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2" name="Google Shape;272;p4"/>
          <p:cNvSpPr txBox="1"/>
          <p:nvPr/>
        </p:nvSpPr>
        <p:spPr>
          <a:xfrm>
            <a:off x="6242050" y="376381"/>
            <a:ext cx="13299620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250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rPr>
              <a:t>¿Cómo se plantea conseguir los cambios necesarios?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"/>
          <p:cNvSpPr txBox="1"/>
          <p:nvPr>
            <p:ph idx="9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5</a:t>
            </a:r>
            <a:endParaRPr/>
          </a:p>
        </p:txBody>
      </p:sp>
      <p:sp>
        <p:nvSpPr>
          <p:cNvPr id="279" name="Google Shape;279;p5"/>
          <p:cNvSpPr txBox="1"/>
          <p:nvPr/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0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rPr>
              <a:t>M5</a:t>
            </a:r>
            <a:endParaRPr sz="7000">
              <a:solidFill>
                <a:schemeClr val="lt1"/>
              </a:solidFill>
              <a:latin typeface="Noto Sans Black"/>
              <a:ea typeface="Noto Sans Black"/>
              <a:cs typeface="Noto Sans Black"/>
              <a:sym typeface="Noto Sans Black"/>
            </a:endParaRPr>
          </a:p>
        </p:txBody>
      </p:sp>
      <p:sp>
        <p:nvSpPr>
          <p:cNvPr id="280" name="Google Shape;280;p5"/>
          <p:cNvSpPr txBox="1"/>
          <p:nvPr/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Modelo para la reintegración sostenible de la niñez migrante retornada</a:t>
            </a:r>
            <a:endParaRPr sz="1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1" name="Google Shape;281;p5"/>
          <p:cNvSpPr txBox="1"/>
          <p:nvPr/>
        </p:nvSpPr>
        <p:spPr>
          <a:xfrm>
            <a:off x="6658430" y="392418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250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rPr>
              <a:t>Objetivos del Modelo </a:t>
            </a:r>
            <a:endParaRPr b="1" sz="4250">
              <a:solidFill>
                <a:srgbClr val="00A9A4"/>
              </a:solidFill>
              <a:latin typeface="Aleo"/>
              <a:ea typeface="Aleo"/>
              <a:cs typeface="Aleo"/>
              <a:sym typeface="Aleo"/>
            </a:endParaRPr>
          </a:p>
        </p:txBody>
      </p:sp>
      <p:sp>
        <p:nvSpPr>
          <p:cNvPr id="282" name="Google Shape;282;p5"/>
          <p:cNvSpPr/>
          <p:nvPr/>
        </p:nvSpPr>
        <p:spPr>
          <a:xfrm>
            <a:off x="12129825" y="3701655"/>
            <a:ext cx="6477000" cy="4696233"/>
          </a:xfrm>
          <a:custGeom>
            <a:rect b="b" l="l" r="r" t="t"/>
            <a:pathLst>
              <a:path extrusionOk="0" h="5628005" w="5354320">
                <a:moveTo>
                  <a:pt x="5353910" y="0"/>
                </a:moveTo>
                <a:lnTo>
                  <a:pt x="0" y="0"/>
                </a:lnTo>
                <a:lnTo>
                  <a:pt x="0" y="5627640"/>
                </a:lnTo>
                <a:lnTo>
                  <a:pt x="5353910" y="5627640"/>
                </a:lnTo>
                <a:lnTo>
                  <a:pt x="5353910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E9C3"/>
              </a:solidFill>
            </a:endParaRPr>
          </a:p>
        </p:txBody>
      </p:sp>
      <p:sp>
        <p:nvSpPr>
          <p:cNvPr id="283" name="Google Shape;283;p5"/>
          <p:cNvSpPr txBox="1"/>
          <p:nvPr/>
        </p:nvSpPr>
        <p:spPr>
          <a:xfrm>
            <a:off x="12681075" y="4280275"/>
            <a:ext cx="5590500" cy="34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Niñas, niños y adolescentes migrantes retornados con derechos restituidos, familias fortalecidas y trayectorias educativas reestablecidas.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El modelo genera municipios con sistemas locales de reintegración funcionales, articulados al SIGADENAH, y una reducción progresiva del riesgo de remigración infantil</a:t>
            </a:r>
            <a:endParaRPr b="1" sz="23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4" name="Google Shape;284;p5"/>
          <p:cNvSpPr/>
          <p:nvPr/>
        </p:nvSpPr>
        <p:spPr>
          <a:xfrm>
            <a:off x="2300025" y="2606675"/>
            <a:ext cx="8077200" cy="1602922"/>
          </a:xfrm>
          <a:custGeom>
            <a:rect b="b" l="l" r="r" t="t"/>
            <a:pathLst>
              <a:path extrusionOk="0" h="1696720" w="8391525">
                <a:moveTo>
                  <a:pt x="8391042" y="0"/>
                </a:moveTo>
                <a:lnTo>
                  <a:pt x="0" y="0"/>
                </a:lnTo>
                <a:lnTo>
                  <a:pt x="0" y="1696283"/>
                </a:lnTo>
                <a:lnTo>
                  <a:pt x="8391042" y="1696283"/>
                </a:lnTo>
                <a:lnTo>
                  <a:pt x="8391042" y="0"/>
                </a:lnTo>
                <a:close/>
              </a:path>
            </a:pathLst>
          </a:custGeom>
          <a:solidFill>
            <a:srgbClr val="F5F4F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85" name="Google Shape;285;p5"/>
          <p:cNvSpPr/>
          <p:nvPr/>
        </p:nvSpPr>
        <p:spPr>
          <a:xfrm>
            <a:off x="2300025" y="5960397"/>
            <a:ext cx="8077200" cy="1602000"/>
          </a:xfrm>
          <a:custGeom>
            <a:rect b="b" l="l" r="r" t="t"/>
            <a:pathLst>
              <a:path extrusionOk="0" h="1414145" w="8391525">
                <a:moveTo>
                  <a:pt x="8391042" y="0"/>
                </a:moveTo>
                <a:lnTo>
                  <a:pt x="0" y="0"/>
                </a:lnTo>
                <a:lnTo>
                  <a:pt x="0" y="1413569"/>
                </a:lnTo>
                <a:lnTo>
                  <a:pt x="8391042" y="1413569"/>
                </a:lnTo>
                <a:lnTo>
                  <a:pt x="8391042" y="0"/>
                </a:lnTo>
                <a:close/>
              </a:path>
            </a:pathLst>
          </a:custGeom>
          <a:solidFill>
            <a:srgbClr val="F5F4F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86" name="Google Shape;286;p5"/>
          <p:cNvSpPr/>
          <p:nvPr/>
        </p:nvSpPr>
        <p:spPr>
          <a:xfrm>
            <a:off x="2300025" y="4438197"/>
            <a:ext cx="8077200" cy="1352071"/>
          </a:xfrm>
          <a:custGeom>
            <a:rect b="b" l="l" r="r" t="t"/>
            <a:pathLst>
              <a:path extrusionOk="0" h="1633854" w="8391525">
                <a:moveTo>
                  <a:pt x="8391042" y="0"/>
                </a:moveTo>
                <a:lnTo>
                  <a:pt x="0" y="0"/>
                </a:lnTo>
                <a:lnTo>
                  <a:pt x="0" y="1633458"/>
                </a:lnTo>
                <a:lnTo>
                  <a:pt x="8391042" y="1633458"/>
                </a:lnTo>
                <a:lnTo>
                  <a:pt x="8391042" y="0"/>
                </a:lnTo>
                <a:close/>
              </a:path>
            </a:pathLst>
          </a:custGeom>
          <a:solidFill>
            <a:srgbClr val="EEECE8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87" name="Google Shape;287;p5"/>
          <p:cNvSpPr txBox="1"/>
          <p:nvPr/>
        </p:nvSpPr>
        <p:spPr>
          <a:xfrm>
            <a:off x="3110033" y="2947912"/>
            <a:ext cx="6809991" cy="775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Asegurar atención humanitaria inmediata y digna para NNA migrantes retornados.</a:t>
            </a:r>
            <a:endParaRPr/>
          </a:p>
        </p:txBody>
      </p:sp>
      <p:sp>
        <p:nvSpPr>
          <p:cNvPr id="288" name="Google Shape;288;p5"/>
          <p:cNvSpPr txBox="1"/>
          <p:nvPr/>
        </p:nvSpPr>
        <p:spPr>
          <a:xfrm>
            <a:off x="3133542" y="4731423"/>
            <a:ext cx="6640322" cy="694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Garantizar su reintegración familiar, educativa y comunitaria.</a:t>
            </a:r>
            <a:endParaRPr/>
          </a:p>
        </p:txBody>
      </p:sp>
      <p:sp>
        <p:nvSpPr>
          <p:cNvPr id="289" name="Google Shape;289;p5"/>
          <p:cNvSpPr txBox="1"/>
          <p:nvPr/>
        </p:nvSpPr>
        <p:spPr>
          <a:xfrm>
            <a:off x="3127191" y="6292361"/>
            <a:ext cx="6792833" cy="791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Nunito"/>
                <a:ea typeface="Nunito"/>
                <a:cs typeface="Nunito"/>
                <a:sym typeface="Nunito"/>
              </a:rPr>
              <a:t>Fortalecer capacidades institucionales y locales para la gestión sostenible de casos.</a:t>
            </a:r>
            <a:endParaRPr/>
          </a:p>
        </p:txBody>
      </p:sp>
      <p:sp>
        <p:nvSpPr>
          <p:cNvPr id="290" name="Google Shape;290;p5"/>
          <p:cNvSpPr txBox="1"/>
          <p:nvPr/>
        </p:nvSpPr>
        <p:spPr>
          <a:xfrm>
            <a:off x="12691165" y="2798757"/>
            <a:ext cx="5354320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200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rPr>
              <a:t>Impacto</a:t>
            </a:r>
            <a:endParaRPr/>
          </a:p>
        </p:txBody>
      </p:sp>
      <p:cxnSp>
        <p:nvCxnSpPr>
          <p:cNvPr id="291" name="Google Shape;291;p5"/>
          <p:cNvCxnSpPr/>
          <p:nvPr/>
        </p:nvCxnSpPr>
        <p:spPr>
          <a:xfrm>
            <a:off x="10607381" y="8702675"/>
            <a:ext cx="531844" cy="0"/>
          </a:xfrm>
          <a:prstGeom prst="straightConnector1">
            <a:avLst/>
          </a:prstGeom>
          <a:noFill/>
          <a:ln cap="flat" cmpd="sng" w="19050">
            <a:solidFill>
              <a:srgbClr val="4D4D4D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292" name="Google Shape;292;p5"/>
          <p:cNvCxnSpPr/>
          <p:nvPr/>
        </p:nvCxnSpPr>
        <p:spPr>
          <a:xfrm rot="10800000">
            <a:off x="11139225" y="3396867"/>
            <a:ext cx="0" cy="5305808"/>
          </a:xfrm>
          <a:prstGeom prst="straightConnector1">
            <a:avLst/>
          </a:prstGeom>
          <a:noFill/>
          <a:ln cap="flat" cmpd="sng" w="19050">
            <a:solidFill>
              <a:srgbClr val="4D4D4D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293" name="Google Shape;293;p5"/>
          <p:cNvCxnSpPr/>
          <p:nvPr/>
        </p:nvCxnSpPr>
        <p:spPr>
          <a:xfrm>
            <a:off x="11139225" y="6049771"/>
            <a:ext cx="533400" cy="0"/>
          </a:xfrm>
          <a:prstGeom prst="straightConnector1">
            <a:avLst/>
          </a:prstGeom>
          <a:noFill/>
          <a:ln cap="flat" cmpd="sng" w="19050">
            <a:solidFill>
              <a:srgbClr val="4D4D4D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294" name="Google Shape;294;p5"/>
          <p:cNvCxnSpPr/>
          <p:nvPr/>
        </p:nvCxnSpPr>
        <p:spPr>
          <a:xfrm>
            <a:off x="10607381" y="3396867"/>
            <a:ext cx="531844" cy="0"/>
          </a:xfrm>
          <a:prstGeom prst="straightConnector1">
            <a:avLst/>
          </a:prstGeom>
          <a:noFill/>
          <a:ln cap="flat" cmpd="sng" w="19050">
            <a:solidFill>
              <a:srgbClr val="4D4D4D"/>
            </a:solidFill>
            <a:prstDash val="dot"/>
            <a:round/>
            <a:headEnd len="sm" w="sm" type="none"/>
            <a:tailEnd len="sm" w="sm" type="none"/>
          </a:ln>
        </p:spPr>
      </p:cxnSp>
      <p:grpSp>
        <p:nvGrpSpPr>
          <p:cNvPr id="295" name="Google Shape;295;p5"/>
          <p:cNvGrpSpPr/>
          <p:nvPr/>
        </p:nvGrpSpPr>
        <p:grpSpPr>
          <a:xfrm>
            <a:off x="1636077" y="2792476"/>
            <a:ext cx="1231265" cy="1231265"/>
            <a:chOff x="9364534" y="2746695"/>
            <a:chExt cx="1231265" cy="1231265"/>
          </a:xfrm>
        </p:grpSpPr>
        <p:sp>
          <p:nvSpPr>
            <p:cNvPr id="296" name="Google Shape;296;p5"/>
            <p:cNvSpPr/>
            <p:nvPr/>
          </p:nvSpPr>
          <p:spPr>
            <a:xfrm>
              <a:off x="9364534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0"/>
                  </a:move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close/>
                </a:path>
              </a:pathLst>
            </a:custGeom>
            <a:solidFill>
              <a:srgbClr val="00A9A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9364534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1230988"/>
                  </a:move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close/>
                </a:path>
              </a:pathLst>
            </a:custGeom>
            <a:solidFill>
              <a:srgbClr val="00A9A4"/>
            </a:solidFill>
            <a:ln cap="flat" cmpd="sng" w="564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pSp>
        <p:nvGrpSpPr>
          <p:cNvPr id="298" name="Google Shape;298;p5"/>
          <p:cNvGrpSpPr/>
          <p:nvPr/>
        </p:nvGrpSpPr>
        <p:grpSpPr>
          <a:xfrm>
            <a:off x="1636077" y="4498572"/>
            <a:ext cx="1231265" cy="1231265"/>
            <a:chOff x="9364534" y="2746695"/>
            <a:chExt cx="1231265" cy="1231265"/>
          </a:xfrm>
        </p:grpSpPr>
        <p:sp>
          <p:nvSpPr>
            <p:cNvPr id="299" name="Google Shape;299;p5"/>
            <p:cNvSpPr/>
            <p:nvPr/>
          </p:nvSpPr>
          <p:spPr>
            <a:xfrm>
              <a:off x="9364534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0"/>
                  </a:move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close/>
                </a:path>
              </a:pathLst>
            </a:custGeom>
            <a:solidFill>
              <a:srgbClr val="00A9A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9364534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1230988"/>
                  </a:move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close/>
                </a:path>
              </a:pathLst>
            </a:custGeom>
            <a:solidFill>
              <a:srgbClr val="00A9A4"/>
            </a:solidFill>
            <a:ln cap="flat" cmpd="sng" w="564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grpSp>
        <p:nvGrpSpPr>
          <p:cNvPr id="301" name="Google Shape;301;p5"/>
          <p:cNvGrpSpPr/>
          <p:nvPr/>
        </p:nvGrpSpPr>
        <p:grpSpPr>
          <a:xfrm>
            <a:off x="1636077" y="6145737"/>
            <a:ext cx="1231265" cy="1231265"/>
            <a:chOff x="9364534" y="2746695"/>
            <a:chExt cx="1231265" cy="1231265"/>
          </a:xfrm>
        </p:grpSpPr>
        <p:sp>
          <p:nvSpPr>
            <p:cNvPr id="302" name="Google Shape;302;p5"/>
            <p:cNvSpPr/>
            <p:nvPr/>
          </p:nvSpPr>
          <p:spPr>
            <a:xfrm>
              <a:off x="9364534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0"/>
                  </a:move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close/>
                </a:path>
              </a:pathLst>
            </a:custGeom>
            <a:solidFill>
              <a:srgbClr val="00A9A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9364534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1230988"/>
                  </a:move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close/>
                </a:path>
              </a:pathLst>
            </a:custGeom>
            <a:solidFill>
              <a:srgbClr val="00A9A4"/>
            </a:solidFill>
            <a:ln cap="flat" cmpd="sng" w="564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304" name="Google Shape;304;p5"/>
          <p:cNvSpPr txBox="1"/>
          <p:nvPr/>
        </p:nvSpPr>
        <p:spPr>
          <a:xfrm>
            <a:off x="1922789" y="2990397"/>
            <a:ext cx="678307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000">
                <a:solidFill>
                  <a:schemeClr val="lt1"/>
                </a:solidFill>
                <a:latin typeface="Aleo"/>
                <a:ea typeface="Aleo"/>
                <a:cs typeface="Aleo"/>
                <a:sym typeface="Aleo"/>
              </a:rPr>
              <a:t>1</a:t>
            </a:r>
            <a:endParaRPr/>
          </a:p>
        </p:txBody>
      </p:sp>
      <p:sp>
        <p:nvSpPr>
          <p:cNvPr id="305" name="Google Shape;305;p5"/>
          <p:cNvSpPr txBox="1"/>
          <p:nvPr/>
        </p:nvSpPr>
        <p:spPr>
          <a:xfrm>
            <a:off x="1922789" y="4742997"/>
            <a:ext cx="678307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000">
                <a:solidFill>
                  <a:schemeClr val="lt1"/>
                </a:solidFill>
                <a:latin typeface="Aleo"/>
                <a:ea typeface="Aleo"/>
                <a:cs typeface="Aleo"/>
                <a:sym typeface="Aleo"/>
              </a:rPr>
              <a:t>2</a:t>
            </a:r>
            <a:endParaRPr/>
          </a:p>
        </p:txBody>
      </p:sp>
      <p:sp>
        <p:nvSpPr>
          <p:cNvPr id="306" name="Google Shape;306;p5"/>
          <p:cNvSpPr txBox="1"/>
          <p:nvPr/>
        </p:nvSpPr>
        <p:spPr>
          <a:xfrm>
            <a:off x="1922789" y="6343197"/>
            <a:ext cx="678307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000">
                <a:solidFill>
                  <a:schemeClr val="lt1"/>
                </a:solidFill>
                <a:latin typeface="Aleo"/>
                <a:ea typeface="Aleo"/>
                <a:cs typeface="Aleo"/>
                <a:sym typeface="Aleo"/>
              </a:rPr>
              <a:t>3</a:t>
            </a:r>
            <a:endParaRPr/>
          </a:p>
        </p:txBody>
      </p:sp>
      <p:sp>
        <p:nvSpPr>
          <p:cNvPr id="307" name="Google Shape;307;p5"/>
          <p:cNvSpPr/>
          <p:nvPr/>
        </p:nvSpPr>
        <p:spPr>
          <a:xfrm>
            <a:off x="2300025" y="7901675"/>
            <a:ext cx="8077200" cy="1602000"/>
          </a:xfrm>
          <a:custGeom>
            <a:rect b="b" l="l" r="r" t="t"/>
            <a:pathLst>
              <a:path extrusionOk="0" h="1414145" w="8391525">
                <a:moveTo>
                  <a:pt x="8391042" y="0"/>
                </a:moveTo>
                <a:lnTo>
                  <a:pt x="0" y="0"/>
                </a:lnTo>
                <a:lnTo>
                  <a:pt x="0" y="1413569"/>
                </a:lnTo>
                <a:lnTo>
                  <a:pt x="8391042" y="1413569"/>
                </a:lnTo>
                <a:lnTo>
                  <a:pt x="8391042" y="0"/>
                </a:lnTo>
                <a:close/>
              </a:path>
            </a:pathLst>
          </a:custGeom>
          <a:solidFill>
            <a:srgbClr val="F5F4F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08" name="Google Shape;308;p5"/>
          <p:cNvSpPr txBox="1"/>
          <p:nvPr/>
        </p:nvSpPr>
        <p:spPr>
          <a:xfrm>
            <a:off x="3127191" y="8233639"/>
            <a:ext cx="6792833" cy="791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Nunito"/>
                <a:ea typeface="Nunito"/>
                <a:cs typeface="Nunito"/>
                <a:sym typeface="Nunito"/>
              </a:rPr>
              <a:t>Reducir los riesgos de remigración, exclusión y violencia.</a:t>
            </a:r>
            <a:endParaRPr/>
          </a:p>
        </p:txBody>
      </p:sp>
      <p:grpSp>
        <p:nvGrpSpPr>
          <p:cNvPr id="309" name="Google Shape;309;p5"/>
          <p:cNvGrpSpPr/>
          <p:nvPr/>
        </p:nvGrpSpPr>
        <p:grpSpPr>
          <a:xfrm>
            <a:off x="1636077" y="8087015"/>
            <a:ext cx="1231265" cy="1231265"/>
            <a:chOff x="9364534" y="2746695"/>
            <a:chExt cx="1231265" cy="1231265"/>
          </a:xfrm>
        </p:grpSpPr>
        <p:sp>
          <p:nvSpPr>
            <p:cNvPr id="310" name="Google Shape;310;p5"/>
            <p:cNvSpPr/>
            <p:nvPr/>
          </p:nvSpPr>
          <p:spPr>
            <a:xfrm>
              <a:off x="9364534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0"/>
                  </a:move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close/>
                </a:path>
              </a:pathLst>
            </a:custGeom>
            <a:solidFill>
              <a:srgbClr val="00A9A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9364534" y="2746695"/>
              <a:ext cx="1231265" cy="1231265"/>
            </a:xfrm>
            <a:custGeom>
              <a:rect b="b" l="l" r="r" t="t"/>
              <a:pathLst>
                <a:path extrusionOk="0" h="1231264" w="1231265">
                  <a:moveTo>
                    <a:pt x="615499" y="1230988"/>
                  </a:moveTo>
                  <a:lnTo>
                    <a:pt x="663599" y="1229136"/>
                  </a:lnTo>
                  <a:lnTo>
                    <a:pt x="710687" y="1223672"/>
                  </a:lnTo>
                  <a:lnTo>
                    <a:pt x="756626" y="1214733"/>
                  </a:lnTo>
                  <a:lnTo>
                    <a:pt x="801279" y="1202454"/>
                  </a:lnTo>
                  <a:lnTo>
                    <a:pt x="844508" y="1186974"/>
                  </a:lnTo>
                  <a:lnTo>
                    <a:pt x="886178" y="1168429"/>
                  </a:lnTo>
                  <a:lnTo>
                    <a:pt x="926152" y="1146956"/>
                  </a:lnTo>
                  <a:lnTo>
                    <a:pt x="964291" y="1122691"/>
                  </a:lnTo>
                  <a:lnTo>
                    <a:pt x="1000461" y="1095772"/>
                  </a:lnTo>
                  <a:lnTo>
                    <a:pt x="1034523" y="1066335"/>
                  </a:lnTo>
                  <a:lnTo>
                    <a:pt x="1066342" y="1034517"/>
                  </a:lnTo>
                  <a:lnTo>
                    <a:pt x="1095779" y="1000455"/>
                  </a:lnTo>
                  <a:lnTo>
                    <a:pt x="1122699" y="964286"/>
                  </a:lnTo>
                  <a:lnTo>
                    <a:pt x="1146964" y="926146"/>
                  </a:lnTo>
                  <a:lnTo>
                    <a:pt x="1168438" y="886172"/>
                  </a:lnTo>
                  <a:lnTo>
                    <a:pt x="1186983" y="844502"/>
                  </a:lnTo>
                  <a:lnTo>
                    <a:pt x="1202464" y="801272"/>
                  </a:lnTo>
                  <a:lnTo>
                    <a:pt x="1214743" y="756619"/>
                  </a:lnTo>
                  <a:lnTo>
                    <a:pt x="1223683" y="710679"/>
                  </a:lnTo>
                  <a:lnTo>
                    <a:pt x="1229147" y="663590"/>
                  </a:lnTo>
                  <a:lnTo>
                    <a:pt x="1230999" y="615489"/>
                  </a:lnTo>
                  <a:lnTo>
                    <a:pt x="1229147" y="567388"/>
                  </a:lnTo>
                  <a:lnTo>
                    <a:pt x="1223683" y="520301"/>
                  </a:lnTo>
                  <a:lnTo>
                    <a:pt x="1214743" y="474362"/>
                  </a:lnTo>
                  <a:lnTo>
                    <a:pt x="1202464" y="429710"/>
                  </a:lnTo>
                  <a:lnTo>
                    <a:pt x="1186983" y="386481"/>
                  </a:lnTo>
                  <a:lnTo>
                    <a:pt x="1168438" y="344811"/>
                  </a:lnTo>
                  <a:lnTo>
                    <a:pt x="1146964" y="304839"/>
                  </a:lnTo>
                  <a:lnTo>
                    <a:pt x="1122699" y="266700"/>
                  </a:lnTo>
                  <a:lnTo>
                    <a:pt x="1095779" y="230531"/>
                  </a:lnTo>
                  <a:lnTo>
                    <a:pt x="1066342" y="196469"/>
                  </a:lnTo>
                  <a:lnTo>
                    <a:pt x="1034523" y="164652"/>
                  </a:lnTo>
                  <a:lnTo>
                    <a:pt x="1000461" y="135215"/>
                  </a:lnTo>
                  <a:lnTo>
                    <a:pt x="964291" y="108296"/>
                  </a:lnTo>
                  <a:lnTo>
                    <a:pt x="926152" y="84031"/>
                  </a:lnTo>
                  <a:lnTo>
                    <a:pt x="886178" y="62558"/>
                  </a:lnTo>
                  <a:lnTo>
                    <a:pt x="844508" y="44013"/>
                  </a:lnTo>
                  <a:lnTo>
                    <a:pt x="801279" y="28533"/>
                  </a:lnTo>
                  <a:lnTo>
                    <a:pt x="756626" y="16255"/>
                  </a:lnTo>
                  <a:lnTo>
                    <a:pt x="710687" y="7315"/>
                  </a:lnTo>
                  <a:lnTo>
                    <a:pt x="663599" y="1851"/>
                  </a:lnTo>
                  <a:lnTo>
                    <a:pt x="615499" y="0"/>
                  </a:lnTo>
                  <a:lnTo>
                    <a:pt x="567399" y="1851"/>
                  </a:lnTo>
                  <a:lnTo>
                    <a:pt x="520311" y="7315"/>
                  </a:lnTo>
                  <a:lnTo>
                    <a:pt x="474372" y="16255"/>
                  </a:lnTo>
                  <a:lnTo>
                    <a:pt x="429719" y="28533"/>
                  </a:lnTo>
                  <a:lnTo>
                    <a:pt x="386490" y="44013"/>
                  </a:lnTo>
                  <a:lnTo>
                    <a:pt x="344820" y="62558"/>
                  </a:lnTo>
                  <a:lnTo>
                    <a:pt x="304847" y="84031"/>
                  </a:lnTo>
                  <a:lnTo>
                    <a:pt x="266707" y="108296"/>
                  </a:lnTo>
                  <a:lnTo>
                    <a:pt x="230537" y="135215"/>
                  </a:lnTo>
                  <a:lnTo>
                    <a:pt x="196475" y="164652"/>
                  </a:lnTo>
                  <a:lnTo>
                    <a:pt x="164657" y="196469"/>
                  </a:lnTo>
                  <a:lnTo>
                    <a:pt x="135219" y="230531"/>
                  </a:lnTo>
                  <a:lnTo>
                    <a:pt x="108299" y="266700"/>
                  </a:lnTo>
                  <a:lnTo>
                    <a:pt x="84034" y="304839"/>
                  </a:lnTo>
                  <a:lnTo>
                    <a:pt x="62560" y="344811"/>
                  </a:lnTo>
                  <a:lnTo>
                    <a:pt x="44015" y="386481"/>
                  </a:lnTo>
                  <a:lnTo>
                    <a:pt x="28534" y="429710"/>
                  </a:lnTo>
                  <a:lnTo>
                    <a:pt x="16256" y="474362"/>
                  </a:lnTo>
                  <a:lnTo>
                    <a:pt x="7316" y="520301"/>
                  </a:lnTo>
                  <a:lnTo>
                    <a:pt x="1851" y="567388"/>
                  </a:lnTo>
                  <a:lnTo>
                    <a:pt x="0" y="615489"/>
                  </a:lnTo>
                  <a:lnTo>
                    <a:pt x="1851" y="663590"/>
                  </a:lnTo>
                  <a:lnTo>
                    <a:pt x="7316" y="710679"/>
                  </a:lnTo>
                  <a:lnTo>
                    <a:pt x="16256" y="756619"/>
                  </a:lnTo>
                  <a:lnTo>
                    <a:pt x="28534" y="801272"/>
                  </a:lnTo>
                  <a:lnTo>
                    <a:pt x="44015" y="844502"/>
                  </a:lnTo>
                  <a:lnTo>
                    <a:pt x="62560" y="886172"/>
                  </a:lnTo>
                  <a:lnTo>
                    <a:pt x="84034" y="926146"/>
                  </a:lnTo>
                  <a:lnTo>
                    <a:pt x="108299" y="964286"/>
                  </a:lnTo>
                  <a:lnTo>
                    <a:pt x="135219" y="1000455"/>
                  </a:lnTo>
                  <a:lnTo>
                    <a:pt x="164657" y="1034517"/>
                  </a:lnTo>
                  <a:lnTo>
                    <a:pt x="196475" y="1066335"/>
                  </a:lnTo>
                  <a:lnTo>
                    <a:pt x="230537" y="1095772"/>
                  </a:lnTo>
                  <a:lnTo>
                    <a:pt x="266707" y="1122691"/>
                  </a:lnTo>
                  <a:lnTo>
                    <a:pt x="304847" y="1146956"/>
                  </a:lnTo>
                  <a:lnTo>
                    <a:pt x="344820" y="1168429"/>
                  </a:lnTo>
                  <a:lnTo>
                    <a:pt x="386490" y="1186974"/>
                  </a:lnTo>
                  <a:lnTo>
                    <a:pt x="429719" y="1202454"/>
                  </a:lnTo>
                  <a:lnTo>
                    <a:pt x="474372" y="1214733"/>
                  </a:lnTo>
                  <a:lnTo>
                    <a:pt x="520311" y="1223672"/>
                  </a:lnTo>
                  <a:lnTo>
                    <a:pt x="567399" y="1229136"/>
                  </a:lnTo>
                  <a:lnTo>
                    <a:pt x="615499" y="1230988"/>
                  </a:lnTo>
                  <a:close/>
                </a:path>
              </a:pathLst>
            </a:custGeom>
            <a:solidFill>
              <a:srgbClr val="00A9A4"/>
            </a:solidFill>
            <a:ln cap="flat" cmpd="sng" w="564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312" name="Google Shape;312;p5"/>
          <p:cNvSpPr txBox="1"/>
          <p:nvPr/>
        </p:nvSpPr>
        <p:spPr>
          <a:xfrm>
            <a:off x="1881131" y="8284474"/>
            <a:ext cx="678307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000">
                <a:solidFill>
                  <a:schemeClr val="lt1"/>
                </a:solidFill>
                <a:latin typeface="Aleo"/>
                <a:ea typeface="Aleo"/>
                <a:cs typeface="Aleo"/>
                <a:sym typeface="Aleo"/>
              </a:rPr>
              <a:t>4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6"/>
          <p:cNvSpPr txBox="1"/>
          <p:nvPr>
            <p:ph idx="1" type="body"/>
          </p:nvPr>
        </p:nvSpPr>
        <p:spPr>
          <a:xfrm>
            <a:off x="4718050" y="6794038"/>
            <a:ext cx="8488038" cy="5239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2800" u="none" cap="none" strike="noStrike">
                <a:latin typeface="Nunito"/>
                <a:ea typeface="Nunito"/>
                <a:cs typeface="Nunito"/>
                <a:sym typeface="Nunito"/>
              </a:rPr>
              <a:t>Gestión de casos para la reintegración sostenible: </a:t>
            </a:r>
            <a:endParaRPr b="1" i="0" sz="2800" u="none" cap="none" strike="noStrike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8" name="Google Shape;318;p6"/>
          <p:cNvSpPr txBox="1"/>
          <p:nvPr>
            <p:ph idx="3" type="body"/>
          </p:nvPr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7000" u="none" cap="none" strike="noStrike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rPr>
              <a:t>M5</a:t>
            </a:r>
            <a:endParaRPr/>
          </a:p>
        </p:txBody>
      </p:sp>
      <p:sp>
        <p:nvSpPr>
          <p:cNvPr id="319" name="Google Shape;319;p6"/>
          <p:cNvSpPr txBox="1"/>
          <p:nvPr>
            <p:ph idx="4" type="body"/>
          </p:nvPr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Modelo para la reintegración sostenible de la niñez migrante retornada</a:t>
            </a:r>
            <a:endParaRPr b="0" i="0" sz="19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0" name="Google Shape;320;p6"/>
          <p:cNvSpPr txBox="1"/>
          <p:nvPr>
            <p:ph idx="5" type="body"/>
          </p:nvPr>
        </p:nvSpPr>
        <p:spPr>
          <a:xfrm>
            <a:off x="6658430" y="392418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4250" u="none" cap="none" strike="noStrike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rPr>
              <a:t>¿Cómo se organiza el Modelo?</a:t>
            </a:r>
            <a:endParaRPr b="1" i="0" sz="4250" u="none" cap="none" strike="noStrike">
              <a:solidFill>
                <a:srgbClr val="00A9A4"/>
              </a:solidFill>
              <a:latin typeface="Aleo"/>
              <a:ea typeface="Aleo"/>
              <a:cs typeface="Aleo"/>
              <a:sym typeface="Aleo"/>
            </a:endParaRPr>
          </a:p>
        </p:txBody>
      </p:sp>
      <p:sp>
        <p:nvSpPr>
          <p:cNvPr id="321" name="Google Shape;321;p6"/>
          <p:cNvSpPr txBox="1"/>
          <p:nvPr>
            <p:ph idx="2" type="body"/>
          </p:nvPr>
        </p:nvSpPr>
        <p:spPr>
          <a:xfrm>
            <a:off x="1365250" y="9464675"/>
            <a:ext cx="9407525" cy="547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600" u="none" cap="none" strike="noStrike">
                <a:latin typeface="Nunito"/>
                <a:ea typeface="Nunito"/>
                <a:cs typeface="Nunito"/>
                <a:sym typeface="Nunito"/>
              </a:rPr>
              <a:t>* Un </a:t>
            </a:r>
            <a:r>
              <a:rPr b="1" i="0" lang="es-ES" sz="1600" u="none" cap="none" strike="noStrike">
                <a:latin typeface="Nunito"/>
                <a:ea typeface="Nunito"/>
                <a:cs typeface="Nunito"/>
                <a:sym typeface="Nunito"/>
              </a:rPr>
              <a:t>componente </a:t>
            </a:r>
            <a:r>
              <a:rPr b="0" i="0" lang="es-ES" sz="1600" u="none" cap="none" strike="noStrike">
                <a:latin typeface="Nunito"/>
                <a:ea typeface="Nunito"/>
                <a:cs typeface="Nunito"/>
                <a:sym typeface="Nunito"/>
              </a:rPr>
              <a:t>es un bloque funcional del Modelo que agrupa </a:t>
            </a:r>
            <a:r>
              <a:rPr b="1" i="0" lang="es-ES" sz="1600" u="none" cap="none" strike="noStrike">
                <a:latin typeface="Nunito"/>
                <a:ea typeface="Nunito"/>
                <a:cs typeface="Nunito"/>
                <a:sym typeface="Nunito"/>
              </a:rPr>
              <a:t>estrategias y actividades </a:t>
            </a:r>
            <a:r>
              <a:rPr b="0" i="0" lang="es-ES" sz="1600" u="none" cap="none" strike="noStrike">
                <a:latin typeface="Nunito"/>
                <a:ea typeface="Nunito"/>
                <a:cs typeface="Nunito"/>
                <a:sym typeface="Nunito"/>
              </a:rPr>
              <a:t>coherentes </a:t>
            </a:r>
            <a:r>
              <a:rPr lang="es-ES" sz="1600">
                <a:latin typeface="Nunito"/>
                <a:ea typeface="Nunito"/>
                <a:cs typeface="Nunito"/>
                <a:sym typeface="Nunito"/>
              </a:rPr>
              <a:t>para lograr resultados específicos.</a:t>
            </a:r>
            <a:endParaRPr sz="1600">
              <a:latin typeface="Nunito"/>
              <a:ea typeface="Nunito"/>
              <a:cs typeface="Nunito"/>
              <a:sym typeface="Nunito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Nunito"/>
              <a:ea typeface="Nunito"/>
              <a:cs typeface="Nunito"/>
              <a:sym typeface="Nunito"/>
            </a:endParaRPr>
          </a:p>
          <a:p>
            <a:pPr indent="0" lvl="0" marL="17081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2" name="Google Shape;322;p6"/>
          <p:cNvSpPr/>
          <p:nvPr/>
        </p:nvSpPr>
        <p:spPr>
          <a:xfrm>
            <a:off x="2267364" y="356984"/>
            <a:ext cx="0" cy="823594"/>
          </a:xfrm>
          <a:custGeom>
            <a:rect b="b" l="l" r="r" t="t"/>
            <a:pathLst>
              <a:path extrusionOk="0" h="823594" w="120000">
                <a:moveTo>
                  <a:pt x="0" y="0"/>
                </a:moveTo>
                <a:lnTo>
                  <a:pt x="0" y="823409"/>
                </a:lnTo>
              </a:path>
            </a:pathLst>
          </a:custGeom>
          <a:noFill/>
          <a:ln cap="flat" cmpd="sng" w="29400">
            <a:solidFill>
              <a:srgbClr val="3258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23" name="Google Shape;323;p6"/>
          <p:cNvSpPr txBox="1"/>
          <p:nvPr>
            <p:ph idx="3" type="body"/>
          </p:nvPr>
        </p:nvSpPr>
        <p:spPr>
          <a:xfrm>
            <a:off x="4718050" y="3521075"/>
            <a:ext cx="6781800" cy="465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2800" u="none" cap="none" strike="noStrike">
                <a:latin typeface="Nunito"/>
                <a:ea typeface="Nunito"/>
                <a:cs typeface="Nunito"/>
                <a:sym typeface="Nunito"/>
              </a:rPr>
              <a:t>Respuesta humanitaria inmediata:</a:t>
            </a:r>
            <a:endParaRPr sz="1800"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4" name="Google Shape;324;p6"/>
          <p:cNvSpPr txBox="1"/>
          <p:nvPr>
            <p:ph idx="4" type="body"/>
          </p:nvPr>
        </p:nvSpPr>
        <p:spPr>
          <a:xfrm>
            <a:off x="4718050" y="3978275"/>
            <a:ext cx="12039600" cy="1161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Nunito"/>
                <a:ea typeface="Nunito"/>
                <a:cs typeface="Nunito"/>
                <a:sym typeface="Nunito"/>
              </a:rPr>
              <a:t>asegura una atención integral al momento del retorno. Incluye recepción digna en el CAMR Belén, registro y perfilamiento en el SIAMIR, atención médica, psicosocial y nutricional, y reunificación familiar con seguimiento inicial.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5" name="Google Shape;325;p6"/>
          <p:cNvSpPr txBox="1"/>
          <p:nvPr/>
        </p:nvSpPr>
        <p:spPr>
          <a:xfrm>
            <a:off x="4718050" y="7233981"/>
            <a:ext cx="11911794" cy="782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Nunito"/>
                <a:ea typeface="Nunito"/>
                <a:cs typeface="Nunito"/>
                <a:sym typeface="Nunito"/>
              </a:rPr>
              <a:t>acompaña a cada niña, niño y adolescente durante su proceso de reintegración familiar, educativa y comunitaria.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6" name="Google Shape;326;p6"/>
          <p:cNvSpPr txBox="1"/>
          <p:nvPr/>
        </p:nvSpPr>
        <p:spPr>
          <a:xfrm>
            <a:off x="6771005" y="2149403"/>
            <a:ext cx="6562090" cy="4028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latin typeface="Nunito"/>
                <a:ea typeface="Nunito"/>
                <a:cs typeface="Nunito"/>
                <a:sym typeface="Nunito"/>
              </a:rPr>
              <a:t>El Modelo se organiza en </a:t>
            </a:r>
            <a:r>
              <a:rPr b="1" lang="es-ES" sz="2400">
                <a:latin typeface="Nunito"/>
                <a:ea typeface="Nunito"/>
                <a:cs typeface="Nunito"/>
                <a:sym typeface="Nunito"/>
              </a:rPr>
              <a:t>dos componentes*:</a:t>
            </a:r>
            <a:endParaRPr sz="24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7" name="Google Shape;327;p6"/>
          <p:cNvSpPr txBox="1"/>
          <p:nvPr>
            <p:ph idx="1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6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7"/>
          <p:cNvSpPr txBox="1"/>
          <p:nvPr>
            <p:ph idx="9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7</a:t>
            </a:r>
            <a:endParaRPr/>
          </a:p>
        </p:txBody>
      </p:sp>
      <p:sp>
        <p:nvSpPr>
          <p:cNvPr id="334" name="Google Shape;334;p7"/>
          <p:cNvSpPr/>
          <p:nvPr/>
        </p:nvSpPr>
        <p:spPr>
          <a:xfrm>
            <a:off x="10162574" y="2530475"/>
            <a:ext cx="7509476" cy="6705600"/>
          </a:xfrm>
          <a:custGeom>
            <a:rect b="b" l="l" r="r" t="t"/>
            <a:pathLst>
              <a:path extrusionOk="0" h="1414145" w="8391525">
                <a:moveTo>
                  <a:pt x="8391042" y="0"/>
                </a:moveTo>
                <a:lnTo>
                  <a:pt x="0" y="0"/>
                </a:lnTo>
                <a:lnTo>
                  <a:pt x="0" y="1413569"/>
                </a:lnTo>
                <a:lnTo>
                  <a:pt x="8391042" y="1413569"/>
                </a:lnTo>
                <a:lnTo>
                  <a:pt x="8391042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35" name="Google Shape;335;p7"/>
          <p:cNvSpPr txBox="1"/>
          <p:nvPr/>
        </p:nvSpPr>
        <p:spPr>
          <a:xfrm>
            <a:off x="10585450" y="2720599"/>
            <a:ext cx="6553200" cy="56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El Componente 1 garantiza la atención humanitaria inmediata y coordinada a NNA migrantes retornados (acompañados o no) y a sus familias desde su llegada al país, principalmente en el CAMR Belén bajo liderazgo de SENAF.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Cumple una doble función esencial: a)  perfilamiento integral y registro en Sistema de Información de la Atención al Migrante Retronado (SIAMIR) para asegurar trazabilidad y continuidad del caso; y b)  provisión de servicios humanitarios inmediatos (salud, nutrición, apoyo psicosocial, alimentación, agua y saneamiento, kits de higiene, medidas de protección). Esta fase estabiliza a NNA y familias y activa la derivación hacia la gestión de casos del Componente 2.</a:t>
            </a:r>
            <a:endParaRPr/>
          </a:p>
        </p:txBody>
      </p:sp>
      <p:pic>
        <p:nvPicPr>
          <p:cNvPr id="336" name="Google Shape;336;p7"/>
          <p:cNvPicPr preferRelativeResize="0"/>
          <p:nvPr>
            <p:ph idx="8" type="pic"/>
          </p:nvPr>
        </p:nvPicPr>
        <p:blipFill rotWithShape="1">
          <a:blip r:embed="rId3">
            <a:alphaModFix/>
          </a:blip>
          <a:srcRect b="0" l="18761" r="18761" t="0"/>
          <a:stretch/>
        </p:blipFill>
        <p:spPr>
          <a:xfrm>
            <a:off x="2279650" y="2530466"/>
            <a:ext cx="6284268" cy="6705599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7"/>
          <p:cNvSpPr/>
          <p:nvPr/>
        </p:nvSpPr>
        <p:spPr>
          <a:xfrm rot="-5400000">
            <a:off x="6010449" y="5083943"/>
            <a:ext cx="6705598" cy="1598655"/>
          </a:xfrm>
          <a:prstGeom prst="roundRect">
            <a:avLst>
              <a:gd fmla="val 0" name="adj"/>
            </a:avLst>
          </a:prstGeom>
          <a:solidFill>
            <a:srgbClr val="00A9A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38" name="Google Shape;338;p7"/>
          <p:cNvSpPr txBox="1"/>
          <p:nvPr/>
        </p:nvSpPr>
        <p:spPr>
          <a:xfrm>
            <a:off x="8831729" y="5673574"/>
            <a:ext cx="1063036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0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C1</a:t>
            </a:r>
            <a:endParaRPr/>
          </a:p>
        </p:txBody>
      </p:sp>
      <p:sp>
        <p:nvSpPr>
          <p:cNvPr id="339" name="Google Shape;339;p7"/>
          <p:cNvSpPr txBox="1"/>
          <p:nvPr/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0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rPr>
              <a:t>M5</a:t>
            </a:r>
            <a:endParaRPr sz="7000">
              <a:solidFill>
                <a:schemeClr val="lt1"/>
              </a:solidFill>
              <a:latin typeface="Noto Sans Black"/>
              <a:ea typeface="Noto Sans Black"/>
              <a:cs typeface="Noto Sans Black"/>
              <a:sym typeface="Noto Sans Black"/>
            </a:endParaRPr>
          </a:p>
        </p:txBody>
      </p:sp>
      <p:sp>
        <p:nvSpPr>
          <p:cNvPr id="340" name="Google Shape;340;p7"/>
          <p:cNvSpPr txBox="1"/>
          <p:nvPr/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Modelo para la reintegración sostenible de la niñez migrante retornada</a:t>
            </a:r>
            <a:endParaRPr sz="1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41" name="Google Shape;341;p7"/>
          <p:cNvSpPr txBox="1"/>
          <p:nvPr/>
        </p:nvSpPr>
        <p:spPr>
          <a:xfrm>
            <a:off x="6242050" y="423652"/>
            <a:ext cx="12877800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000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rPr>
              <a:t>C1. Respuesta humanitaria inmediata (Centro Belén)</a:t>
            </a:r>
            <a:endParaRPr b="1" sz="4000">
              <a:solidFill>
                <a:srgbClr val="00A9A4"/>
              </a:solidFill>
              <a:latin typeface="Aleo"/>
              <a:ea typeface="Aleo"/>
              <a:cs typeface="Aleo"/>
              <a:sym typeface="Aleo"/>
            </a:endParaRPr>
          </a:p>
        </p:txBody>
      </p:sp>
      <p:sp>
        <p:nvSpPr>
          <p:cNvPr id="342" name="Google Shape;342;p7"/>
          <p:cNvSpPr txBox="1"/>
          <p:nvPr/>
        </p:nvSpPr>
        <p:spPr>
          <a:xfrm>
            <a:off x="2301007" y="8956413"/>
            <a:ext cx="186911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© UNICEF/UNI931529/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8"/>
          <p:cNvSpPr txBox="1"/>
          <p:nvPr>
            <p:ph idx="9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8</a:t>
            </a:r>
            <a:endParaRPr/>
          </a:p>
        </p:txBody>
      </p:sp>
      <p:sp>
        <p:nvSpPr>
          <p:cNvPr id="349" name="Google Shape;349;p8"/>
          <p:cNvSpPr/>
          <p:nvPr/>
        </p:nvSpPr>
        <p:spPr>
          <a:xfrm>
            <a:off x="9517527" y="3521074"/>
            <a:ext cx="7697323" cy="4995259"/>
          </a:xfrm>
          <a:custGeom>
            <a:rect b="b" l="l" r="r" t="t"/>
            <a:pathLst>
              <a:path extrusionOk="0" h="1414145" w="8391525">
                <a:moveTo>
                  <a:pt x="8391042" y="0"/>
                </a:moveTo>
                <a:lnTo>
                  <a:pt x="0" y="0"/>
                </a:lnTo>
                <a:lnTo>
                  <a:pt x="0" y="1413569"/>
                </a:lnTo>
                <a:lnTo>
                  <a:pt x="8391042" y="1413569"/>
                </a:lnTo>
                <a:lnTo>
                  <a:pt x="8391042" y="0"/>
                </a:lnTo>
                <a:close/>
              </a:path>
            </a:pathLst>
          </a:custGeom>
          <a:solidFill>
            <a:srgbClr val="E0F0E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50" name="Google Shape;350;p8"/>
          <p:cNvSpPr txBox="1"/>
          <p:nvPr/>
        </p:nvSpPr>
        <p:spPr>
          <a:xfrm>
            <a:off x="10208401" y="4696880"/>
            <a:ext cx="6315573" cy="2643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latin typeface="Nunito"/>
                <a:ea typeface="Nunito"/>
                <a:cs typeface="Nunito"/>
                <a:sym typeface="Nunito"/>
              </a:rPr>
              <a:t>Este Componente asegura que NNA y familias accedan de manera efectiva y sostenida a educación, salud, nutrición, protección social, apoyo psicosocial y servicios de agua, saneamiento e higiene, mediante gestión individualizada de casos y Planes Familiares de Reintegración con metas y responsables. </a:t>
            </a:r>
            <a:endParaRPr/>
          </a:p>
        </p:txBody>
      </p:sp>
      <p:pic>
        <p:nvPicPr>
          <p:cNvPr id="351" name="Google Shape;351;p8"/>
          <p:cNvPicPr preferRelativeResize="0"/>
          <p:nvPr>
            <p:ph idx="8" type="pic"/>
          </p:nvPr>
        </p:nvPicPr>
        <p:blipFill rotWithShape="1">
          <a:blip r:embed="rId3">
            <a:alphaModFix/>
          </a:blip>
          <a:srcRect b="0" l="8065" r="8065" t="0"/>
          <a:stretch/>
        </p:blipFill>
        <p:spPr>
          <a:xfrm flipH="1">
            <a:off x="2965450" y="3521075"/>
            <a:ext cx="6284268" cy="4995259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8"/>
          <p:cNvSpPr/>
          <p:nvPr/>
        </p:nvSpPr>
        <p:spPr>
          <a:xfrm rot="-5400000">
            <a:off x="6237496" y="5219376"/>
            <a:ext cx="4995259" cy="1598655"/>
          </a:xfrm>
          <a:prstGeom prst="roundRect">
            <a:avLst>
              <a:gd fmla="val 0" name="adj"/>
            </a:avLst>
          </a:prstGeom>
          <a:solidFill>
            <a:srgbClr val="00A9A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53" name="Google Shape;353;p8"/>
          <p:cNvSpPr txBox="1"/>
          <p:nvPr/>
        </p:nvSpPr>
        <p:spPr>
          <a:xfrm>
            <a:off x="8203607" y="5673574"/>
            <a:ext cx="1063036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000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C2</a:t>
            </a:r>
            <a:endParaRPr/>
          </a:p>
        </p:txBody>
      </p:sp>
      <p:sp>
        <p:nvSpPr>
          <p:cNvPr id="354" name="Google Shape;354;p8"/>
          <p:cNvSpPr txBox="1"/>
          <p:nvPr/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7000">
                <a:solidFill>
                  <a:schemeClr val="lt1"/>
                </a:solidFill>
                <a:latin typeface="Noto Sans Black"/>
                <a:ea typeface="Noto Sans Black"/>
                <a:cs typeface="Noto Sans Black"/>
                <a:sym typeface="Noto Sans Black"/>
              </a:rPr>
              <a:t>M5</a:t>
            </a:r>
            <a:endParaRPr sz="7000">
              <a:solidFill>
                <a:schemeClr val="lt1"/>
              </a:solidFill>
              <a:latin typeface="Noto Sans Black"/>
              <a:ea typeface="Noto Sans Black"/>
              <a:cs typeface="Noto Sans Black"/>
              <a:sym typeface="Noto Sans Black"/>
            </a:endParaRPr>
          </a:p>
        </p:txBody>
      </p:sp>
      <p:sp>
        <p:nvSpPr>
          <p:cNvPr id="355" name="Google Shape;355;p8"/>
          <p:cNvSpPr txBox="1"/>
          <p:nvPr/>
        </p:nvSpPr>
        <p:spPr>
          <a:xfrm>
            <a:off x="2465331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Modelo para la reintegración sostenible de la niñez migrante retornada</a:t>
            </a:r>
            <a:endParaRPr sz="1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56" name="Google Shape;356;p8"/>
          <p:cNvSpPr txBox="1"/>
          <p:nvPr/>
        </p:nvSpPr>
        <p:spPr>
          <a:xfrm>
            <a:off x="6334488" y="423652"/>
            <a:ext cx="12709162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000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rPr>
              <a:t>C2. Gestión de casos para la reintegración sostenible</a:t>
            </a:r>
            <a:endParaRPr b="1" sz="4000">
              <a:solidFill>
                <a:srgbClr val="00A9A4"/>
              </a:solidFill>
              <a:latin typeface="Aleo"/>
              <a:ea typeface="Aleo"/>
              <a:cs typeface="Aleo"/>
              <a:sym typeface="Aleo"/>
            </a:endParaRPr>
          </a:p>
        </p:txBody>
      </p:sp>
      <p:sp>
        <p:nvSpPr>
          <p:cNvPr id="357" name="Google Shape;357;p8"/>
          <p:cNvSpPr txBox="1"/>
          <p:nvPr/>
        </p:nvSpPr>
        <p:spPr>
          <a:xfrm>
            <a:off x="3130970" y="8169275"/>
            <a:ext cx="186911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© UNICEF/UNI952858/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9"/>
          <p:cNvSpPr txBox="1"/>
          <p:nvPr>
            <p:ph idx="1" type="body"/>
          </p:nvPr>
        </p:nvSpPr>
        <p:spPr>
          <a:xfrm>
            <a:off x="14809024" y="10390396"/>
            <a:ext cx="314960" cy="3696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9</a:t>
            </a:r>
            <a:endParaRPr/>
          </a:p>
        </p:txBody>
      </p:sp>
      <p:sp>
        <p:nvSpPr>
          <p:cNvPr id="363" name="Google Shape;363;p9"/>
          <p:cNvSpPr txBox="1"/>
          <p:nvPr>
            <p:ph idx="2" type="body"/>
          </p:nvPr>
        </p:nvSpPr>
        <p:spPr>
          <a:xfrm>
            <a:off x="4654776" y="5658061"/>
            <a:ext cx="4487100" cy="15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2700" marR="66675" rtl="0" algn="ctr">
              <a:lnSpc>
                <a:spcPct val="100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-ES" sz="2400">
                <a:latin typeface="Nunito"/>
                <a:ea typeface="Nunito"/>
                <a:cs typeface="Nunito"/>
                <a:sym typeface="Nunito"/>
              </a:rPr>
              <a:t>recepción y evaluación integral; Plan Familiar de Reintegración; monitoreo y cierre con registro en SIAMIR. </a:t>
            </a:r>
            <a:endParaRPr b="0" sz="2400"/>
          </a:p>
        </p:txBody>
      </p:sp>
      <p:sp>
        <p:nvSpPr>
          <p:cNvPr id="364" name="Google Shape;364;p9"/>
          <p:cNvSpPr txBox="1"/>
          <p:nvPr>
            <p:ph idx="3" type="body"/>
          </p:nvPr>
        </p:nvSpPr>
        <p:spPr>
          <a:xfrm>
            <a:off x="4680606" y="4696180"/>
            <a:ext cx="4435445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latin typeface="Nunito"/>
                <a:ea typeface="Nunito"/>
                <a:cs typeface="Nunito"/>
                <a:sym typeface="Nunito"/>
              </a:rPr>
              <a:t>Gestión de casos a nivel municipal (UMAM</a:t>
            </a:r>
            <a:r>
              <a:rPr lang="es-ES" sz="2400">
                <a:latin typeface="Nunito"/>
                <a:ea typeface="Nunito"/>
                <a:cs typeface="Nunito"/>
                <a:sym typeface="Nunito"/>
              </a:rPr>
              <a:t>**</a:t>
            </a:r>
            <a:r>
              <a:rPr lang="es-ES" sz="2800">
                <a:latin typeface="Nunito"/>
                <a:ea typeface="Nunito"/>
                <a:cs typeface="Nunito"/>
                <a:sym typeface="Nunito"/>
              </a:rPr>
              <a:t>):</a:t>
            </a:r>
            <a:endParaRPr/>
          </a:p>
        </p:txBody>
      </p:sp>
      <p:sp>
        <p:nvSpPr>
          <p:cNvPr id="365" name="Google Shape;365;p9"/>
          <p:cNvSpPr txBox="1"/>
          <p:nvPr>
            <p:ph idx="4" type="body"/>
          </p:nvPr>
        </p:nvSpPr>
        <p:spPr>
          <a:xfrm>
            <a:off x="10897874" y="5866450"/>
            <a:ext cx="4435500" cy="19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/>
              <a:t>identificación de alta vulnerabilidad; activación de medidas de protección; seguimiento intensivo y post cierre coordinado.</a:t>
            </a:r>
            <a:endParaRPr sz="2400"/>
          </a:p>
        </p:txBody>
      </p:sp>
      <p:sp>
        <p:nvSpPr>
          <p:cNvPr id="366" name="Google Shape;366;p9"/>
          <p:cNvSpPr txBox="1"/>
          <p:nvPr>
            <p:ph idx="5" type="body"/>
          </p:nvPr>
        </p:nvSpPr>
        <p:spPr>
          <a:xfrm>
            <a:off x="10610769" y="4518441"/>
            <a:ext cx="5009655" cy="14282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latin typeface="Nunito"/>
                <a:ea typeface="Nunito"/>
                <a:cs typeface="Nunito"/>
                <a:sym typeface="Nunito"/>
              </a:rPr>
              <a:t>Gestión de casos en protección especializada (SENAF</a:t>
            </a:r>
            <a:r>
              <a:rPr lang="es-ES" sz="2400">
                <a:latin typeface="Nunito"/>
                <a:ea typeface="Nunito"/>
                <a:cs typeface="Nunito"/>
                <a:sym typeface="Nunito"/>
              </a:rPr>
              <a:t>***</a:t>
            </a:r>
            <a:r>
              <a:rPr lang="es-ES" sz="2800">
                <a:latin typeface="Nunito"/>
                <a:ea typeface="Nunito"/>
                <a:cs typeface="Nunito"/>
                <a:sym typeface="Nunito"/>
              </a:rPr>
              <a:t>):</a:t>
            </a:r>
            <a:endParaRPr/>
          </a:p>
        </p:txBody>
      </p:sp>
      <p:sp>
        <p:nvSpPr>
          <p:cNvPr id="367" name="Google Shape;367;p9"/>
          <p:cNvSpPr txBox="1"/>
          <p:nvPr>
            <p:ph idx="8" type="body"/>
          </p:nvPr>
        </p:nvSpPr>
        <p:spPr>
          <a:xfrm>
            <a:off x="319443" y="178492"/>
            <a:ext cx="1828800" cy="1180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M5</a:t>
            </a:r>
            <a:endParaRPr/>
          </a:p>
        </p:txBody>
      </p:sp>
      <p:sp>
        <p:nvSpPr>
          <p:cNvPr id="368" name="Google Shape;368;p9"/>
          <p:cNvSpPr txBox="1"/>
          <p:nvPr/>
        </p:nvSpPr>
        <p:spPr>
          <a:xfrm>
            <a:off x="12610555" y="2861804"/>
            <a:ext cx="1010081" cy="57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C2.2</a:t>
            </a:r>
            <a:endParaRPr b="1" sz="3600"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369" name="Google Shape;369;p9"/>
          <p:cNvSpPr/>
          <p:nvPr/>
        </p:nvSpPr>
        <p:spPr>
          <a:xfrm>
            <a:off x="2267364" y="356984"/>
            <a:ext cx="0" cy="823594"/>
          </a:xfrm>
          <a:custGeom>
            <a:rect b="b" l="l" r="r" t="t"/>
            <a:pathLst>
              <a:path extrusionOk="0" h="823594" w="120000">
                <a:moveTo>
                  <a:pt x="0" y="0"/>
                </a:moveTo>
                <a:lnTo>
                  <a:pt x="0" y="823409"/>
                </a:lnTo>
              </a:path>
            </a:pathLst>
          </a:custGeom>
          <a:noFill/>
          <a:ln cap="flat" cmpd="sng" w="29400">
            <a:solidFill>
              <a:srgbClr val="3258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70" name="Google Shape;370;p9"/>
          <p:cNvSpPr txBox="1"/>
          <p:nvPr/>
        </p:nvSpPr>
        <p:spPr>
          <a:xfrm>
            <a:off x="6658430" y="423652"/>
            <a:ext cx="11176438" cy="690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250">
                <a:solidFill>
                  <a:srgbClr val="00A9A4"/>
                </a:solidFill>
                <a:latin typeface="Aleo"/>
                <a:ea typeface="Aleo"/>
                <a:cs typeface="Aleo"/>
                <a:sym typeface="Aleo"/>
              </a:rPr>
              <a:t>Estrategias asociadas al C2*</a:t>
            </a:r>
            <a:endParaRPr b="1" sz="4250">
              <a:solidFill>
                <a:srgbClr val="00A9A4"/>
              </a:solidFill>
              <a:latin typeface="Aleo"/>
              <a:ea typeface="Aleo"/>
              <a:cs typeface="Aleo"/>
              <a:sym typeface="Aleo"/>
            </a:endParaRPr>
          </a:p>
        </p:txBody>
      </p:sp>
      <p:sp>
        <p:nvSpPr>
          <p:cNvPr id="371" name="Google Shape;371;p9"/>
          <p:cNvSpPr txBox="1"/>
          <p:nvPr/>
        </p:nvSpPr>
        <p:spPr>
          <a:xfrm>
            <a:off x="6415322" y="2845034"/>
            <a:ext cx="1017672" cy="57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C2.1</a:t>
            </a:r>
            <a:endParaRPr b="1" sz="3600"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372" name="Google Shape;372;p9"/>
          <p:cNvSpPr txBox="1"/>
          <p:nvPr/>
        </p:nvSpPr>
        <p:spPr>
          <a:xfrm>
            <a:off x="13693319" y="2627952"/>
            <a:ext cx="1206060" cy="57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C2.2</a:t>
            </a:r>
            <a:endParaRPr b="1" sz="3600"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373" name="Google Shape;373;p9"/>
          <p:cNvSpPr txBox="1"/>
          <p:nvPr/>
        </p:nvSpPr>
        <p:spPr>
          <a:xfrm>
            <a:off x="1070200" y="8941449"/>
            <a:ext cx="11176500" cy="13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*</a:t>
            </a:r>
            <a:r>
              <a:rPr b="1" lang="es-ES" sz="1800">
                <a:solidFill>
                  <a:srgbClr val="00A9A4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s-ES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Una estrategia es el enfoque metodológico y operativo dentro de un componente, que </a:t>
            </a:r>
            <a:r>
              <a:rPr b="1" lang="es-ES" sz="1800">
                <a:solidFill>
                  <a:srgbClr val="1B1814"/>
                </a:solidFill>
                <a:latin typeface="Nunito"/>
                <a:ea typeface="Nunito"/>
                <a:cs typeface="Nunito"/>
                <a:sym typeface="Nunito"/>
              </a:rPr>
              <a:t>orienta la implementación de las actividades necesarias </a:t>
            </a:r>
            <a:r>
              <a:rPr lang="es-ES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para alcanzar los resultados esperados. 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** UMAM: Unidad Municipal de Atención al Migrante. 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*** SENAF: Secretaría de Niñez, Adolescencia y Familia.</a:t>
            </a:r>
            <a:endParaRPr sz="18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A9A4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250">
              <a:solidFill>
                <a:srgbClr val="00A9A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4" name="Google Shape;374;p9"/>
          <p:cNvSpPr txBox="1"/>
          <p:nvPr/>
        </p:nvSpPr>
        <p:spPr>
          <a:xfrm>
            <a:off x="2481505" y="278001"/>
            <a:ext cx="3200398" cy="902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Modelo para la reintegración sostenible de la niñez migrante retornada</a:t>
            </a:r>
            <a:endParaRPr sz="1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Personalizado 1">
      <a:dk1>
        <a:srgbClr val="2CACE2"/>
      </a:dk1>
      <a:lt1>
        <a:srgbClr val="FFFFFF"/>
      </a:lt1>
      <a:dk2>
        <a:srgbClr val="2CACE2"/>
      </a:dk2>
      <a:lt2>
        <a:srgbClr val="E9F2FB"/>
      </a:lt2>
      <a:accent1>
        <a:srgbClr val="F58025"/>
      </a:accent1>
      <a:accent2>
        <a:srgbClr val="CEE4F6"/>
      </a:accent2>
      <a:accent3>
        <a:srgbClr val="F0EEEB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ICEF Document" ma:contentTypeID="0x0101009BA85F8052A6DA4FA3E31FF9F74C6970007D0F6959B259824DA3A1B96DDAB93AC3" ma:contentTypeVersion="4" ma:contentTypeDescription="" ma:contentTypeScope="" ma:versionID="5418b757f0bd5d18dc0d41c782b08a1b">
  <xsd:schema xmlns:xsd="http://www.w3.org/2001/XMLSchema" xmlns:xs="http://www.w3.org/2001/XMLSchema" xmlns:p="http://schemas.microsoft.com/office/2006/metadata/properties" xmlns:ns2="ca283e0b-db31-4043-a2ef-b80661bf084a" xmlns:ns3="http://schemas.microsoft.com/sharepoint.v3" targetNamespace="http://schemas.microsoft.com/office/2006/metadata/properties" ma:root="true" ma:fieldsID="ef36b82635713dea9e8faa1d63b97287" ns2:_="" ns3:_="">
    <xsd:import namespace="ca283e0b-db31-4043-a2ef-b80661bf084a"/>
    <xsd:import namespace="http://schemas.microsoft.com/sharepoint.v3"/>
    <xsd:element name="properties">
      <xsd:complexType>
        <xsd:sequence>
          <xsd:element name="documentManagement">
            <xsd:complexType>
              <xsd:all>
                <xsd:element ref="ns2:WrittenBy" minOccurs="0"/>
                <xsd:element ref="ns2:ContentLanguage" minOccurs="0"/>
                <xsd:element ref="ns3:CategoryDescription" minOccurs="0"/>
                <xsd:element ref="ns2:RecipientsEmail" minOccurs="0"/>
                <xsd:element ref="ns2:SenderEmail" minOccurs="0"/>
                <xsd:element ref="ns2:DateTransmittedEmail" minOccurs="0"/>
                <xsd:element ref="ns2:k8c968e8c72a4eda96b7e8fdbe192be2" minOccurs="0"/>
                <xsd:element ref="ns2:ga975397408f43e4b84ec8e5a598e523" minOccurs="0"/>
                <xsd:element ref="ns2:mda26ace941f4791a7314a339fee829c" minOccurs="0"/>
                <xsd:element ref="ns2:TaxCatchAllLabel" minOccurs="0"/>
                <xsd:element ref="ns2:TaxCatchAll" minOccurs="0"/>
                <xsd:element ref="ns2:h6a71f3e574e4344bc34f3fc9dd20054" minOccurs="0"/>
                <xsd:element ref="ns2:ContentStatus" minOccurs="0"/>
                <xsd:element ref="ns2:j169e817e0ee4eb8974e6fc4a2762909" minOccurs="0"/>
                <xsd:element ref="ns2:j048a4f9aaad4a8990a1d5e5f53cb45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83e0b-db31-4043-a2ef-b80661bf084a" elementFormDefault="qualified">
    <xsd:import namespace="http://schemas.microsoft.com/office/2006/documentManagement/types"/>
    <xsd:import namespace="http://schemas.microsoft.com/office/infopath/2007/PartnerControls"/>
    <xsd:element name="WrittenBy" ma:index="3" nillable="true" ma:displayName="Written By" ma:description="‘Written By’ is auto-completed with the name of the uploader, but can be edited if you are uploading on behalf of someone else." ma:list="UserInfo" ma:SharePointGroup="0" ma:internalName="WrittenBy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Language" ma:index="4" nillable="true" ma:displayName="Content Language *" ma:format="RadioButtons" ma:internalName="ContentLanguage" ma:readOnly="false">
      <xsd:simpleType>
        <xsd:restriction base="dms:Choice">
          <xsd:enumeration value="English"/>
          <xsd:enumeration value="French"/>
          <xsd:enumeration value="Spanish"/>
          <xsd:enumeration value="Russian"/>
          <xsd:enumeration value="Chinese"/>
          <xsd:enumeration value="Arabic"/>
          <xsd:enumeration value="other"/>
        </xsd:restriction>
      </xsd:simpleType>
    </xsd:element>
    <xsd:element name="RecipientsEmail" ma:index="9" nillable="true" ma:displayName="Recipients (email)" ma:hidden="true" ma:internalName="RecipientsEmail" ma:readOnly="false">
      <xsd:simpleType>
        <xsd:restriction base="dms:Text">
          <xsd:maxLength value="255"/>
        </xsd:restriction>
      </xsd:simpleType>
    </xsd:element>
    <xsd:element name="SenderEmail" ma:index="10" nillable="true" ma:displayName="Sender (email)" ma:hidden="true" ma:internalName="SenderEmail" ma:readOnly="false">
      <xsd:simpleType>
        <xsd:restriction base="dms:Text">
          <xsd:maxLength value="255"/>
        </xsd:restriction>
      </xsd:simpleType>
    </xsd:element>
    <xsd:element name="DateTransmittedEmail" ma:index="11" nillable="true" ma:displayName="Date transmitted (email)" ma:format="DateTime" ma:hidden="true" ma:internalName="DateTransmittedEmail" ma:readOnly="false">
      <xsd:simpleType>
        <xsd:restriction base="dms:DateTime"/>
      </xsd:simpleType>
    </xsd:element>
    <xsd:element name="k8c968e8c72a4eda96b7e8fdbe192be2" ma:index="12" nillable="true" ma:taxonomy="true" ma:internalName="k8c968e8c72a4eda96b7e8fdbe192be2" ma:taxonomyFieldName="GeographicScope" ma:displayName="Geographic Scope" ma:default="" ma:fieldId="{48c968e8-c72a-4eda-96b7-e8fdbe192be2}" ma:taxonomyMulti="true" ma:sspId="73f51738-d318-4883-9d64-4f0bd0ccc55e" ma:termSetId="0a00fedf-defc-4fe3-a3bf-9929b29a638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a975397408f43e4b84ec8e5a598e523" ma:index="16" nillable="true" ma:taxonomy="true" ma:internalName="ga975397408f43e4b84ec8e5a598e523" ma:taxonomyFieldName="OfficeDivision" ma:displayName="Office/Division *" ma:readOnly="false" ma:default="" ma:fieldId="{0a975397-408f-43e4-b84e-c8e5a598e523}" ma:sspId="73f51738-d318-4883-9d64-4f0bd0ccc55e" ma:termSetId="1761a25e-44f4-4213-964a-f96c515e12c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da26ace941f4791a7314a339fee829c" ma:index="17" nillable="true" ma:taxonomy="true" ma:internalName="mda26ace941f4791a7314a339fee829c" ma:taxonomyFieldName="DocumentType" ma:displayName="Document Type *" ma:readOnly="false" ma:default="" ma:fieldId="{6da26ace-941f-4791-a731-4a339fee829c}" ma:sspId="73f51738-d318-4883-9d64-4f0bd0ccc55e" ma:termSetId="f93b6877-8902-4378-8587-5ec85f36ead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18" nillable="true" ma:displayName="Taxonomy Catch All Column1" ma:hidden="true" ma:list="{5339d603-a0c4-4e3e-9f73-f57894ad23e2}" ma:internalName="TaxCatchAllLabel" ma:readOnly="true" ma:showField="CatchAllDataLabel" ma:web="89e18f76-323a-4ae0-a1e4-539a76e191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hidden="true" ma:list="{5339d603-a0c4-4e3e-9f73-f57894ad23e2}" ma:internalName="TaxCatchAll" ma:showField="CatchAllData" ma:web="89e18f76-323a-4ae0-a1e4-539a76e191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6a71f3e574e4344bc34f3fc9dd20054" ma:index="23" nillable="true" ma:taxonomy="true" ma:internalName="h6a71f3e574e4344bc34f3fc9dd20054" ma:taxonomyFieldName="Topic" ma:displayName="Topic *" ma:readOnly="false" ma:default="" ma:fieldId="{16a71f3e-574e-4344-bc34-f3fc9dd20054}" ma:taxonomyMulti="true" ma:sspId="73f51738-d318-4883-9d64-4f0bd0ccc55e" ma:termSetId="9561e0e6-71cf-4f3c-87c3-08a6b5d907e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tentStatus" ma:index="25" nillable="true" ma:displayName="Content Status" ma:description="Optional column to indicate document status: no status, draft, final or expired.​" ma:format="RadioButtons" ma:internalName="ContentStatus">
      <xsd:simpleType>
        <xsd:restriction base="dms:Choice">
          <xsd:enumeration value="­"/>
          <xsd:enumeration value="Draft"/>
          <xsd:enumeration value="Final"/>
          <xsd:enumeration value="Expired"/>
        </xsd:restriction>
      </xsd:simpleType>
    </xsd:element>
    <xsd:element name="j169e817e0ee4eb8974e6fc4a2762909" ma:index="26" nillable="true" ma:taxonomy="true" ma:internalName="j169e817e0ee4eb8974e6fc4a2762909" ma:taxonomyFieldName="CriticalForLongTermRetention" ma:displayName="Critical for long-term retention?" ma:default="" ma:fieldId="{3169e817-e0ee-4eb8-974e-6fc4a2762909}" ma:sspId="73f51738-d318-4883-9d64-4f0bd0ccc55e" ma:termSetId="59f85175-3dbf-4592-9c1d-453af9da4e8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048a4f9aaad4a8990a1d5e5f53cb451" ma:index="28" nillable="true" ma:taxonomy="true" ma:internalName="j048a4f9aaad4a8990a1d5e5f53cb451" ma:taxonomyFieldName="SystemDTAC" ma:displayName="System-DT-AC" ma:default="" ma:fieldId="{3048a4f9-aaad-4a89-90a1-d5e5f53cb451}" ma:sspId="73f51738-d318-4883-9d64-4f0bd0ccc55e" ma:termSetId="1e3381f3-a35f-499a-9a3c-017e5423e02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6" nillable="true" ma:displayName="Description" ma:internalName="CategoryDescription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0" ma:displayName="Tipo de contenido"/>
        <xsd:element ref="dc:title" minOccurs="0" maxOccurs="1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?mso-contentType ?>
<SharedContentType xmlns="Microsoft.SharePoint.Taxonomy.ContentTypeSync" SourceId="73f51738-d318-4883-9d64-4f0bd0ccc55e" ContentTypeId="0x0101009BA85F8052A6DA4FA3E31FF9F74C6970" PreviousValue="false" LastSyncTimeStamp="2021-02-04T16:54:33.267Z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283e0b-db31-4043-a2ef-b80661bf084a" xsi:nil="true"/>
    <ga975397408f43e4b84ec8e5a598e523 xmlns="ca283e0b-db31-4043-a2ef-b80661bf084a">
      <Terms xmlns="http://schemas.microsoft.com/office/infopath/2007/PartnerControls"/>
    </ga975397408f43e4b84ec8e5a598e523>
    <k8c968e8c72a4eda96b7e8fdbe192be2 xmlns="ca283e0b-db31-4043-a2ef-b80661bf084a">
      <Terms xmlns="http://schemas.microsoft.com/office/infopath/2007/PartnerControls"/>
    </k8c968e8c72a4eda96b7e8fdbe192be2>
    <j169e817e0ee4eb8974e6fc4a2762909 xmlns="ca283e0b-db31-4043-a2ef-b80661bf084a">
      <Terms xmlns="http://schemas.microsoft.com/office/infopath/2007/PartnerControls"/>
    </j169e817e0ee4eb8974e6fc4a2762909>
    <DateTransmittedEmail xmlns="ca283e0b-db31-4043-a2ef-b80661bf084a" xsi:nil="true"/>
    <ContentStatus xmlns="ca283e0b-db31-4043-a2ef-b80661bf084a" xsi:nil="true"/>
    <SenderEmail xmlns="ca283e0b-db31-4043-a2ef-b80661bf084a" xsi:nil="true"/>
    <ContentLanguage xmlns="ca283e0b-db31-4043-a2ef-b80661bf084a" xsi:nil="true"/>
    <j048a4f9aaad4a8990a1d5e5f53cb451 xmlns="ca283e0b-db31-4043-a2ef-b80661bf084a">
      <Terms xmlns="http://schemas.microsoft.com/office/infopath/2007/PartnerControls"/>
    </j048a4f9aaad4a8990a1d5e5f53cb451>
    <h6a71f3e574e4344bc34f3fc9dd20054 xmlns="ca283e0b-db31-4043-a2ef-b80661bf084a">
      <Terms xmlns="http://schemas.microsoft.com/office/infopath/2007/PartnerControls"/>
    </h6a71f3e574e4344bc34f3fc9dd20054>
    <CategoryDescription xmlns="http://schemas.microsoft.com/sharepoint.v3" xsi:nil="true"/>
    <RecipientsEmail xmlns="ca283e0b-db31-4043-a2ef-b80661bf084a" xsi:nil="true"/>
    <mda26ace941f4791a7314a339fee829c xmlns="ca283e0b-db31-4043-a2ef-b80661bf084a">
      <Terms xmlns="http://schemas.microsoft.com/office/infopath/2007/PartnerControls"/>
    </mda26ace941f4791a7314a339fee829c>
    <WrittenBy xmlns="ca283e0b-db31-4043-a2ef-b80661bf084a">
      <UserInfo>
        <DisplayName/>
        <AccountId xsi:nil="true"/>
        <AccountType/>
      </UserInfo>
    </WrittenBy>
  </documentManagement>
</p:properties>
</file>

<file path=customXml/itemProps1.xml><?xml version="1.0" encoding="utf-8"?>
<ds:datastoreItem xmlns:ds="http://schemas.openxmlformats.org/officeDocument/2006/customXml" ds:itemID="{D57E05A8-09C2-4BC0-9521-5728EF27992C}"/>
</file>

<file path=customXml/itemProps2.xml><?xml version="1.0" encoding="utf-8"?>
<ds:datastoreItem xmlns:ds="http://schemas.openxmlformats.org/officeDocument/2006/customXml" ds:itemID="{0DB3F741-092A-4E6D-BEAA-0DC224BC67D8}"/>
</file>

<file path=customXml/itemProps3.xml><?xml version="1.0" encoding="utf-8"?>
<ds:datastoreItem xmlns:ds="http://schemas.openxmlformats.org/officeDocument/2006/customXml" ds:itemID="{43478627-8DBE-4FCA-AAF1-62EAAFB25E30}"/>
</file>

<file path=customXml/itemProps4.xml><?xml version="1.0" encoding="utf-8"?>
<ds:datastoreItem xmlns:ds="http://schemas.openxmlformats.org/officeDocument/2006/customXml" ds:itemID="{7B21CB7F-3425-483D-9783-32B218D20246}"/>
</file>

<file path=customXml/itemProps5.xml><?xml version="1.0" encoding="utf-8"?>
<ds:datastoreItem xmlns:ds="http://schemas.openxmlformats.org/officeDocument/2006/customXml" ds:itemID="{EE01A320-1C60-4541-83CB-B394E9CD259D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Cinderella</dc:creator>
  <dcterms:created xsi:type="dcterms:W3CDTF">2026-01-21T17:19:19Z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2026-01-21T00:00:00Z</vt:filetime>
  </property>
  <property fmtid="{D5CDD505-2E9C-101B-9397-08002B2CF9AE}" pid="3" name="Creator">
    <vt:lpwstr>Adobe InDesign 15.0 (Windows)</vt:lpwstr>
  </property>
  <property fmtid="{D5CDD505-2E9C-101B-9397-08002B2CF9AE}" pid="4" name="LastSaved">
    <vt:filetime>2026-01-21T00:00:00Z</vt:filetime>
  </property>
  <property fmtid="{D5CDD505-2E9C-101B-9397-08002B2CF9AE}" pid="5" name="Producer">
    <vt:lpwstr>Adobe PDF Library 15.0</vt:lpwstr>
  </property>
  <property fmtid="{D5CDD505-2E9C-101B-9397-08002B2CF9AE}" pid="6" name="ContentTypeId">
    <vt:lpwstr>0x0101009BA85F8052A6DA4FA3E31FF9F74C6970007D0F6959B259824DA3A1B96DDAB93AC3</vt:lpwstr>
  </property>
</Properties>
</file>