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1993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a Patricia Zapata Velez" initials="LPZV" lastIdx="1" clrIdx="0">
    <p:extLst>
      <p:ext uri="{19B8F6BF-5375-455C-9EA6-DF929625EA0E}">
        <p15:presenceInfo xmlns:p15="http://schemas.microsoft.com/office/powerpoint/2012/main" userId="S::pzapata@unicef.org::c90d7589-8ff9-4513-a6bd-cf9fedcd41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A62760-E7C1-4194-83DF-0E45F8DA7BD3}" v="1" dt="2023-03-03T14:09:41.6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8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a Patricia Zapata Velez" userId="c90d7589-8ff9-4513-a6bd-cf9fedcd4105" providerId="ADAL" clId="{C4A62760-E7C1-4194-83DF-0E45F8DA7BD3}"/>
    <pc:docChg chg="undo custSel modSld">
      <pc:chgData name="Lina Patricia Zapata Velez" userId="c90d7589-8ff9-4513-a6bd-cf9fedcd4105" providerId="ADAL" clId="{C4A62760-E7C1-4194-83DF-0E45F8DA7BD3}" dt="2023-03-03T14:11:59.980" v="80" actId="1038"/>
      <pc:docMkLst>
        <pc:docMk/>
      </pc:docMkLst>
      <pc:sldChg chg="addSp delSp modSp mod addCm delCm">
        <pc:chgData name="Lina Patricia Zapata Velez" userId="c90d7589-8ff9-4513-a6bd-cf9fedcd4105" providerId="ADAL" clId="{C4A62760-E7C1-4194-83DF-0E45F8DA7BD3}" dt="2023-03-03T14:11:59.980" v="80" actId="1038"/>
        <pc:sldMkLst>
          <pc:docMk/>
          <pc:sldMk cId="647186182" sldId="256"/>
        </pc:sldMkLst>
        <pc:spChg chg="add ord">
          <ac:chgData name="Lina Patricia Zapata Velez" userId="c90d7589-8ff9-4513-a6bd-cf9fedcd4105" providerId="ADAL" clId="{C4A62760-E7C1-4194-83DF-0E45F8DA7BD3}" dt="2023-03-03T14:11:25.933" v="71" actId="167"/>
          <ac:spMkLst>
            <pc:docMk/>
            <pc:sldMk cId="647186182" sldId="256"/>
            <ac:spMk id="2" creationId="{C6A562BD-3A53-4BB3-AE66-6708169583F1}"/>
          </ac:spMkLst>
        </pc:spChg>
        <pc:spChg chg="mod">
          <ac:chgData name="Lina Patricia Zapata Velez" userId="c90d7589-8ff9-4513-a6bd-cf9fedcd4105" providerId="ADAL" clId="{C4A62760-E7C1-4194-83DF-0E45F8DA7BD3}" dt="2023-03-03T14:11:59.980" v="80" actId="1038"/>
          <ac:spMkLst>
            <pc:docMk/>
            <pc:sldMk cId="647186182" sldId="256"/>
            <ac:spMk id="9" creationId="{277734D4-72AD-E938-85CC-30001F90F03B}"/>
          </ac:spMkLst>
        </pc:spChg>
        <pc:spChg chg="del">
          <ac:chgData name="Lina Patricia Zapata Velez" userId="c90d7589-8ff9-4513-a6bd-cf9fedcd4105" providerId="ADAL" clId="{C4A62760-E7C1-4194-83DF-0E45F8DA7BD3}" dt="2023-03-03T14:08:07.183" v="44" actId="478"/>
          <ac:spMkLst>
            <pc:docMk/>
            <pc:sldMk cId="647186182" sldId="256"/>
            <ac:spMk id="12" creationId="{C4E7A21D-8AFA-1F69-8040-B27BB9EDAAAA}"/>
          </ac:spMkLst>
        </pc:spChg>
        <pc:spChg chg="add del mod ord">
          <ac:chgData name="Lina Patricia Zapata Velez" userId="c90d7589-8ff9-4513-a6bd-cf9fedcd4105" providerId="ADAL" clId="{C4A62760-E7C1-4194-83DF-0E45F8DA7BD3}" dt="2023-03-03T14:10:27.486" v="67" actId="478"/>
          <ac:spMkLst>
            <pc:docMk/>
            <pc:sldMk cId="647186182" sldId="256"/>
            <ac:spMk id="15" creationId="{636F0008-76CA-485F-87F9-0B4BAB5054E6}"/>
          </ac:spMkLst>
        </pc:spChg>
        <pc:spChg chg="del">
          <ac:chgData name="Lina Patricia Zapata Velez" userId="c90d7589-8ff9-4513-a6bd-cf9fedcd4105" providerId="ADAL" clId="{C4A62760-E7C1-4194-83DF-0E45F8DA7BD3}" dt="2023-03-03T14:08:08.600" v="45" actId="478"/>
          <ac:spMkLst>
            <pc:docMk/>
            <pc:sldMk cId="647186182" sldId="256"/>
            <ac:spMk id="16" creationId="{3D45905E-1D6B-4955-E9B9-1D584F19C0F5}"/>
          </ac:spMkLst>
        </pc:spChg>
        <pc:spChg chg="add del mod">
          <ac:chgData name="Lina Patricia Zapata Velez" userId="c90d7589-8ff9-4513-a6bd-cf9fedcd4105" providerId="ADAL" clId="{C4A62760-E7C1-4194-83DF-0E45F8DA7BD3}" dt="2023-03-03T14:10:29.226" v="69" actId="478"/>
          <ac:spMkLst>
            <pc:docMk/>
            <pc:sldMk cId="647186182" sldId="256"/>
            <ac:spMk id="17" creationId="{5E2B0244-D2AB-40D2-BB72-B89140504889}"/>
          </ac:spMkLst>
        </pc:spChg>
        <pc:picChg chg="mod ord">
          <ac:chgData name="Lina Patricia Zapata Velez" userId="c90d7589-8ff9-4513-a6bd-cf9fedcd4105" providerId="ADAL" clId="{C4A62760-E7C1-4194-83DF-0E45F8DA7BD3}" dt="2023-03-03T14:11:45.501" v="73" actId="171"/>
          <ac:picMkLst>
            <pc:docMk/>
            <pc:sldMk cId="647186182" sldId="256"/>
            <ac:picMk id="13" creationId="{68287872-8E56-40D2-84F0-B820A1D9BE5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178222"/>
            <a:ext cx="6119416" cy="2506427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670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3254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383297"/>
            <a:ext cx="1552352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383297"/>
            <a:ext cx="4567064" cy="610108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2637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6491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794831"/>
            <a:ext cx="6209407" cy="2994714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4817876"/>
            <a:ext cx="6209407" cy="1574849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8335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1916484"/>
            <a:ext cx="3059708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1916484"/>
            <a:ext cx="3059708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95412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383299"/>
            <a:ext cx="6209407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764832"/>
            <a:ext cx="3045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629749"/>
            <a:ext cx="304564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764832"/>
            <a:ext cx="3060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629749"/>
            <a:ext cx="306064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0385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646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260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036570"/>
            <a:ext cx="3644652" cy="5116178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93019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036570"/>
            <a:ext cx="3644652" cy="5116178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921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689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A562BD-3A53-4BB3-AE66-6708169583F1}"/>
              </a:ext>
            </a:extLst>
          </p:cNvPr>
          <p:cNvSpPr/>
          <p:nvPr/>
        </p:nvSpPr>
        <p:spPr>
          <a:xfrm>
            <a:off x="4902961" y="1276350"/>
            <a:ext cx="2296352" cy="6530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n 9">
            <a:extLst>
              <a:ext uri="{FF2B5EF4-FFF2-40B4-BE49-F238E27FC236}">
                <a16:creationId xmlns:a16="http://schemas.microsoft.com/office/drawing/2014/main" id="{68287872-8E56-40D2-84F0-B820A1D9B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8"/>
            <a:ext cx="7199313" cy="719611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77734D4-72AD-E938-85CC-30001F90F03B}"/>
              </a:ext>
            </a:extLst>
          </p:cNvPr>
          <p:cNvSpPr txBox="1"/>
          <p:nvPr/>
        </p:nvSpPr>
        <p:spPr>
          <a:xfrm>
            <a:off x="4788388" y="298785"/>
            <a:ext cx="241727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MX" sz="2000" b="0" i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El apoyo a las madres </a:t>
            </a:r>
            <a:r>
              <a:rPr lang="es-MX" sz="20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en periodo de lactancia </a:t>
            </a:r>
            <a:r>
              <a:rPr lang="es-MX" sz="2000" b="0" i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brinda 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bienestar laboral, emocional y permite que el bebe reciba el mejor alimento por más tiempo.</a:t>
            </a:r>
          </a:p>
          <a:p>
            <a:pPr algn="r"/>
            <a:r>
              <a:rPr lang="es-MX" sz="2000" b="0" i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 </a:t>
            </a:r>
            <a:endParaRPr lang="es-CO" sz="2000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CB0A27C-E9AE-87D9-D73F-7590979752A7}"/>
              </a:ext>
            </a:extLst>
          </p:cNvPr>
          <p:cNvSpPr txBox="1"/>
          <p:nvPr/>
        </p:nvSpPr>
        <p:spPr>
          <a:xfrm>
            <a:off x="1779854" y="6087152"/>
            <a:ext cx="160076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5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Escanea este código </a:t>
            </a:r>
            <a:r>
              <a:rPr lang="es-CO" sz="105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para saber más.</a:t>
            </a:r>
            <a:endParaRPr lang="es-CO" sz="1050" i="1" dirty="0">
              <a:solidFill>
                <a:schemeClr val="bg1"/>
              </a:solidFill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0F81EA56-B885-49D6-9872-3EC743F733D9}"/>
              </a:ext>
            </a:extLst>
          </p:cNvPr>
          <p:cNvGrpSpPr/>
          <p:nvPr/>
        </p:nvGrpSpPr>
        <p:grpSpPr>
          <a:xfrm>
            <a:off x="1675226" y="3392275"/>
            <a:ext cx="3848860" cy="1242250"/>
            <a:chOff x="1779854" y="3392275"/>
            <a:chExt cx="3848860" cy="1242250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F718E9AC-8EC0-AD43-C8CB-031E34707C79}"/>
                </a:ext>
              </a:extLst>
            </p:cNvPr>
            <p:cNvSpPr/>
            <p:nvPr/>
          </p:nvSpPr>
          <p:spPr>
            <a:xfrm>
              <a:off x="1779854" y="3684760"/>
              <a:ext cx="3227735" cy="633743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A9F1A5A-43B0-589F-DC2D-3816C8344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6464" y="3392275"/>
              <a:ext cx="1242250" cy="1242250"/>
            </a:xfrm>
            <a:prstGeom prst="rect">
              <a:avLst/>
            </a:prstGeom>
          </p:spPr>
        </p:pic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DFBD53A6-3C9D-E1F7-698F-C52C683E2B8A}"/>
                </a:ext>
              </a:extLst>
            </p:cNvPr>
            <p:cNvSpPr txBox="1"/>
            <p:nvPr/>
          </p:nvSpPr>
          <p:spPr>
            <a:xfrm>
              <a:off x="2039294" y="3828734"/>
              <a:ext cx="208818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MX" b="1" i="0" dirty="0">
                  <a:solidFill>
                    <a:schemeClr val="bg1"/>
                  </a:solidFill>
                  <a:effectLst>
                    <a:outerShdw blurRad="50800" dist="38100" dir="2700000" sx="101000" sy="101000" algn="tl" rotWithShape="0">
                      <a:prstClr val="black">
                        <a:alpha val="31000"/>
                      </a:prstClr>
                    </a:outerShdw>
                  </a:effectLst>
                  <a:latin typeface="Arial" panose="020B0604020202020204" pitchFamily="34" charset="0"/>
                </a:rPr>
                <a:t>Conoce más aquí</a:t>
              </a:r>
              <a:endParaRPr lang="es-CO" dirty="0"/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FF0C1E8-1EEA-856B-0CB8-F375BFFA5974}"/>
              </a:ext>
            </a:extLst>
          </p:cNvPr>
          <p:cNvSpPr txBox="1"/>
          <p:nvPr/>
        </p:nvSpPr>
        <p:spPr>
          <a:xfrm>
            <a:off x="965098" y="4648916"/>
            <a:ext cx="52691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i="1" dirty="0">
                <a:solidFill>
                  <a:srgbClr val="00AEEF"/>
                </a:solidFill>
                <a:effectLst/>
                <a:latin typeface="Arial" panose="020B0604020202020204" pitchFamily="34" charset="0"/>
              </a:rPr>
              <a:t>#PorLaLactanciaMaterna</a:t>
            </a:r>
            <a:endParaRPr lang="es-CO" sz="2800" b="1" i="1" dirty="0">
              <a:solidFill>
                <a:srgbClr val="00AEEF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8E003B4-D3D2-0A52-2FF8-A71CE89D4E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06"/>
          <a:stretch/>
        </p:blipFill>
        <p:spPr>
          <a:xfrm>
            <a:off x="965098" y="5056339"/>
            <a:ext cx="5080000" cy="18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861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24</TotalTime>
  <Words>40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Castañeda</dc:creator>
  <cp:lastModifiedBy>Lina Patricia Zapata Velez</cp:lastModifiedBy>
  <cp:revision>5</cp:revision>
  <dcterms:created xsi:type="dcterms:W3CDTF">2023-02-09T16:04:07Z</dcterms:created>
  <dcterms:modified xsi:type="dcterms:W3CDTF">2023-03-03T14:12:04Z</dcterms:modified>
</cp:coreProperties>
</file>