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199313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na Patricia Zapata Velez" initials="LPZV" lastIdx="3" clrIdx="0">
    <p:extLst>
      <p:ext uri="{19B8F6BF-5375-455C-9EA6-DF929625EA0E}">
        <p15:presenceInfo xmlns:p15="http://schemas.microsoft.com/office/powerpoint/2012/main" userId="S::pzapata@unicef.org::c90d7589-8ff9-4513-a6bd-cf9fedcd4105" providerId="AD"/>
      </p:ext>
    </p:extLst>
  </p:cmAuthor>
  <p:cmAuthor id="2" name="Camila Andrea Granados Perez" initials="CAGP" lastIdx="2" clrIdx="1">
    <p:extLst>
      <p:ext uri="{19B8F6BF-5375-455C-9EA6-DF929625EA0E}">
        <p15:presenceInfo xmlns:p15="http://schemas.microsoft.com/office/powerpoint/2012/main" userId="S::camila.granados@urosario.edu.co::3081e738-60aa-4d90-b52f-71b616f109e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E7C307-59E4-4AE5-8588-A319F6FB2C00}" v="4" dt="2023-02-27T16:12:49.3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1" autoAdjust="0"/>
    <p:restoredTop sz="94660"/>
  </p:normalViewPr>
  <p:slideViewPr>
    <p:cSldViewPr snapToGrid="0">
      <p:cViewPr varScale="1">
        <p:scale>
          <a:sx n="63" d="100"/>
          <a:sy n="63" d="100"/>
        </p:scale>
        <p:origin x="177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949" y="1178222"/>
            <a:ext cx="6119416" cy="2506427"/>
          </a:xfrm>
        </p:spPr>
        <p:txBody>
          <a:bodyPr anchor="b"/>
          <a:lstStyle>
            <a:lvl1pPr algn="ctr"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3781306"/>
            <a:ext cx="5399485" cy="1738167"/>
          </a:xfrm>
        </p:spPr>
        <p:txBody>
          <a:bodyPr/>
          <a:lstStyle>
            <a:lvl1pPr marL="0" indent="0" algn="ctr">
              <a:buNone/>
              <a:defRPr sz="1890"/>
            </a:lvl1pPr>
            <a:lvl2pPr marL="359954" indent="0" algn="ctr">
              <a:buNone/>
              <a:defRPr sz="1575"/>
            </a:lvl2pPr>
            <a:lvl3pPr marL="719907" indent="0" algn="ctr">
              <a:buNone/>
              <a:defRPr sz="1417"/>
            </a:lvl3pPr>
            <a:lvl4pPr marL="1079861" indent="0" algn="ctr">
              <a:buNone/>
              <a:defRPr sz="1260"/>
            </a:lvl4pPr>
            <a:lvl5pPr marL="1439814" indent="0" algn="ctr">
              <a:buNone/>
              <a:defRPr sz="1260"/>
            </a:lvl5pPr>
            <a:lvl6pPr marL="1799768" indent="0" algn="ctr">
              <a:buNone/>
              <a:defRPr sz="1260"/>
            </a:lvl6pPr>
            <a:lvl7pPr marL="2159721" indent="0" algn="ctr">
              <a:buNone/>
              <a:defRPr sz="1260"/>
            </a:lvl7pPr>
            <a:lvl8pPr marL="2519675" indent="0" algn="ctr">
              <a:buNone/>
              <a:defRPr sz="1260"/>
            </a:lvl8pPr>
            <a:lvl9pPr marL="2879628" indent="0" algn="ctr">
              <a:buNone/>
              <a:defRPr sz="126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467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23254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9" y="383297"/>
            <a:ext cx="1552352" cy="610108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383297"/>
            <a:ext cx="4567064" cy="610108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2637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649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4" y="1794831"/>
            <a:ext cx="6209407" cy="2994714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4" y="4817876"/>
            <a:ext cx="6209407" cy="1574849"/>
          </a:xfrm>
        </p:spPr>
        <p:txBody>
          <a:bodyPr/>
          <a:lstStyle>
            <a:lvl1pPr marL="0" indent="0">
              <a:buNone/>
              <a:defRPr sz="1890">
                <a:solidFill>
                  <a:schemeClr val="tx1"/>
                </a:solidFill>
              </a:defRPr>
            </a:lvl1pPr>
            <a:lvl2pPr marL="359954" indent="0">
              <a:buNone/>
              <a:defRPr sz="1575">
                <a:solidFill>
                  <a:schemeClr val="tx1">
                    <a:tint val="75000"/>
                  </a:schemeClr>
                </a:solidFill>
              </a:defRPr>
            </a:lvl2pPr>
            <a:lvl3pPr marL="719907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3pPr>
            <a:lvl4pPr marL="107986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4pPr>
            <a:lvl5pPr marL="1439814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5pPr>
            <a:lvl6pPr marL="179976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6pPr>
            <a:lvl7pPr marL="2159721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7pPr>
            <a:lvl8pPr marL="2519675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8pPr>
            <a:lvl9pPr marL="2879628" indent="0">
              <a:buNone/>
              <a:defRPr sz="12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8335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1916484"/>
            <a:ext cx="3059708" cy="456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1916484"/>
            <a:ext cx="3059708" cy="456789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5412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383299"/>
            <a:ext cx="6209407" cy="139153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1764832"/>
            <a:ext cx="3045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2629749"/>
            <a:ext cx="3045646" cy="386796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1764832"/>
            <a:ext cx="3060646" cy="864917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59954" indent="0">
              <a:buNone/>
              <a:defRPr sz="1575" b="1"/>
            </a:lvl2pPr>
            <a:lvl3pPr marL="719907" indent="0">
              <a:buNone/>
              <a:defRPr sz="1417" b="1"/>
            </a:lvl3pPr>
            <a:lvl4pPr marL="1079861" indent="0">
              <a:buNone/>
              <a:defRPr sz="1260" b="1"/>
            </a:lvl4pPr>
            <a:lvl5pPr marL="1439814" indent="0">
              <a:buNone/>
              <a:defRPr sz="1260" b="1"/>
            </a:lvl5pPr>
            <a:lvl6pPr marL="1799768" indent="0">
              <a:buNone/>
              <a:defRPr sz="1260" b="1"/>
            </a:lvl6pPr>
            <a:lvl7pPr marL="2159721" indent="0">
              <a:buNone/>
              <a:defRPr sz="1260" b="1"/>
            </a:lvl7pPr>
            <a:lvl8pPr marL="2519675" indent="0">
              <a:buNone/>
              <a:defRPr sz="1260" b="1"/>
            </a:lvl8pPr>
            <a:lvl9pPr marL="2879628" indent="0">
              <a:buNone/>
              <a:defRPr sz="126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2629749"/>
            <a:ext cx="3060646" cy="386796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70385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9646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260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1036570"/>
            <a:ext cx="3644652" cy="5116178"/>
          </a:xfrm>
        </p:spPr>
        <p:txBody>
          <a:bodyPr/>
          <a:lstStyle>
            <a:lvl1pPr>
              <a:defRPr sz="2519"/>
            </a:lvl1pPr>
            <a:lvl2pPr>
              <a:defRPr sz="2204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3019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0" y="479954"/>
            <a:ext cx="2321966" cy="1679840"/>
          </a:xfrm>
        </p:spPr>
        <p:txBody>
          <a:bodyPr anchor="b"/>
          <a:lstStyle>
            <a:lvl1pPr>
              <a:defRPr sz="251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1036570"/>
            <a:ext cx="3644652" cy="5116178"/>
          </a:xfrm>
        </p:spPr>
        <p:txBody>
          <a:bodyPr anchor="t"/>
          <a:lstStyle>
            <a:lvl1pPr marL="0" indent="0">
              <a:buNone/>
              <a:defRPr sz="2519"/>
            </a:lvl1pPr>
            <a:lvl2pPr marL="359954" indent="0">
              <a:buNone/>
              <a:defRPr sz="2204"/>
            </a:lvl2pPr>
            <a:lvl3pPr marL="719907" indent="0">
              <a:buNone/>
              <a:defRPr sz="1890"/>
            </a:lvl3pPr>
            <a:lvl4pPr marL="1079861" indent="0">
              <a:buNone/>
              <a:defRPr sz="1575"/>
            </a:lvl4pPr>
            <a:lvl5pPr marL="1439814" indent="0">
              <a:buNone/>
              <a:defRPr sz="1575"/>
            </a:lvl5pPr>
            <a:lvl6pPr marL="1799768" indent="0">
              <a:buNone/>
              <a:defRPr sz="1575"/>
            </a:lvl6pPr>
            <a:lvl7pPr marL="2159721" indent="0">
              <a:buNone/>
              <a:defRPr sz="1575"/>
            </a:lvl7pPr>
            <a:lvl8pPr marL="2519675" indent="0">
              <a:buNone/>
              <a:defRPr sz="1575"/>
            </a:lvl8pPr>
            <a:lvl9pPr marL="2879628" indent="0">
              <a:buNone/>
              <a:defRPr sz="157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0" y="2159794"/>
            <a:ext cx="2321966" cy="4001285"/>
          </a:xfrm>
        </p:spPr>
        <p:txBody>
          <a:bodyPr/>
          <a:lstStyle>
            <a:lvl1pPr marL="0" indent="0">
              <a:buNone/>
              <a:defRPr sz="1260"/>
            </a:lvl1pPr>
            <a:lvl2pPr marL="359954" indent="0">
              <a:buNone/>
              <a:defRPr sz="1102"/>
            </a:lvl2pPr>
            <a:lvl3pPr marL="719907" indent="0">
              <a:buNone/>
              <a:defRPr sz="945"/>
            </a:lvl3pPr>
            <a:lvl4pPr marL="1079861" indent="0">
              <a:buNone/>
              <a:defRPr sz="787"/>
            </a:lvl4pPr>
            <a:lvl5pPr marL="1439814" indent="0">
              <a:buNone/>
              <a:defRPr sz="787"/>
            </a:lvl5pPr>
            <a:lvl6pPr marL="1799768" indent="0">
              <a:buNone/>
              <a:defRPr sz="787"/>
            </a:lvl6pPr>
            <a:lvl7pPr marL="2159721" indent="0">
              <a:buNone/>
              <a:defRPr sz="787"/>
            </a:lvl7pPr>
            <a:lvl8pPr marL="2519675" indent="0">
              <a:buNone/>
              <a:defRPr sz="787"/>
            </a:lvl8pPr>
            <a:lvl9pPr marL="2879628" indent="0">
              <a:buNone/>
              <a:defRPr sz="787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9211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383299"/>
            <a:ext cx="6209407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1916484"/>
            <a:ext cx="6209407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DA752B-5CCE-400A-A752-082B9FF57F58}" type="datetimeFigureOut">
              <a:rPr lang="es-CO" smtClean="0"/>
              <a:t>3/03/2023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6672698"/>
            <a:ext cx="2429768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6672698"/>
            <a:ext cx="1619845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61CDF-7D1F-47FC-B458-B0BC48E3591D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7689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19907" rtl="0" eaLnBrk="1" latinLnBrk="0" hangingPunct="1">
        <a:lnSpc>
          <a:spcPct val="90000"/>
        </a:lnSpc>
        <a:spcBef>
          <a:spcPct val="0"/>
        </a:spcBef>
        <a:buNone/>
        <a:defRPr sz="34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9977" indent="-179977" algn="l" defTabSz="719907" rtl="0" eaLnBrk="1" latinLnBrk="0" hangingPunct="1">
        <a:lnSpc>
          <a:spcPct val="90000"/>
        </a:lnSpc>
        <a:spcBef>
          <a:spcPts val="787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1pPr>
      <a:lvl2pPr marL="539930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899884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1259837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619791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97974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339698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699652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3059605" indent="-179977" algn="l" defTabSz="719907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1pPr>
      <a:lvl2pPr marL="35995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2pPr>
      <a:lvl3pPr marL="719907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07986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4pPr>
      <a:lvl5pPr marL="1439814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5pPr>
      <a:lvl6pPr marL="179976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6pPr>
      <a:lvl7pPr marL="2159721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7pPr>
      <a:lvl8pPr marL="2519675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8pPr>
      <a:lvl9pPr marL="2879628" algn="l" defTabSz="719907" rtl="0" eaLnBrk="1" latinLnBrk="0" hangingPunct="1">
        <a:defRPr sz="14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99A814B9-E535-3E35-DDFF-74B0787C4B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199313" cy="7199313"/>
          </a:xfrm>
          <a:prstGeom prst="rect">
            <a:avLst/>
          </a:prstGeom>
        </p:spPr>
      </p:pic>
      <p:sp>
        <p:nvSpPr>
          <p:cNvPr id="16" name="Rectángulo 15">
            <a:extLst>
              <a:ext uri="{FF2B5EF4-FFF2-40B4-BE49-F238E27FC236}">
                <a16:creationId xmlns:a16="http://schemas.microsoft.com/office/drawing/2014/main" id="{3D45905E-1D6B-4955-E9B9-1D584F19C0F5}"/>
              </a:ext>
            </a:extLst>
          </p:cNvPr>
          <p:cNvSpPr/>
          <p:nvPr/>
        </p:nvSpPr>
        <p:spPr>
          <a:xfrm>
            <a:off x="255195" y="2548054"/>
            <a:ext cx="2719234" cy="294733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8A9F1A5A-43B0-589F-DC2D-3816C8344B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855" y="5646221"/>
            <a:ext cx="1242250" cy="1242250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77734D4-72AD-E938-85CC-30001F90F03B}"/>
              </a:ext>
            </a:extLst>
          </p:cNvPr>
          <p:cNvSpPr txBox="1"/>
          <p:nvPr/>
        </p:nvSpPr>
        <p:spPr>
          <a:xfrm>
            <a:off x="255194" y="2222127"/>
            <a:ext cx="38822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chemeClr val="bg1"/>
                </a:solidFill>
                <a:effectLst>
                  <a:outerShdw blurRad="50800" dist="38100" dir="2700000" sx="101000" sy="101000" algn="tl" rotWithShape="0">
                    <a:prstClr val="black">
                      <a:alpha val="31000"/>
                    </a:prstClr>
                  </a:outerShdw>
                </a:effectLst>
                <a:latin typeface="Arial" panose="020B0604020202020204" pitchFamily="34" charset="0"/>
              </a:rPr>
              <a:t>La leche materna es fundamental para </a:t>
            </a:r>
            <a:r>
              <a:rPr lang="es-MX" dirty="0">
                <a:solidFill>
                  <a:schemeClr val="bg1"/>
                </a:solidFill>
                <a:effectLst>
                  <a:outerShdw blurRad="50800" dist="38100" dir="2700000" sx="101000" sy="101000" algn="tl" rotWithShape="0">
                    <a:prstClr val="black">
                      <a:alpha val="31000"/>
                    </a:prstClr>
                  </a:outerShdw>
                </a:effectLst>
                <a:latin typeface="Arial" panose="020B0604020202020204" pitchFamily="34" charset="0"/>
              </a:rPr>
              <a:t>una</a:t>
            </a:r>
            <a:r>
              <a:rPr lang="es-MX" b="0" i="0" dirty="0">
                <a:solidFill>
                  <a:schemeClr val="bg1"/>
                </a:solidFill>
                <a:effectLst>
                  <a:outerShdw blurRad="50800" dist="38100" dir="2700000" sx="101000" sy="101000" algn="tl" rotWithShape="0">
                    <a:prstClr val="black">
                      <a:alpha val="31000"/>
                    </a:prstClr>
                  </a:outerShdw>
                </a:effectLst>
                <a:latin typeface="Arial" panose="020B0604020202020204" pitchFamily="34" charset="0"/>
              </a:rPr>
              <a:t> nutrición óptima de las niñas y los niños en sus </a:t>
            </a:r>
            <a:r>
              <a:rPr lang="es-MX" b="1" i="0" dirty="0">
                <a:solidFill>
                  <a:schemeClr val="bg1"/>
                </a:solidFill>
                <a:effectLst>
                  <a:outerShdw blurRad="50800" dist="38100" dir="2700000" sx="101000" sy="101000" algn="tl" rotWithShape="0">
                    <a:prstClr val="black">
                      <a:alpha val="31000"/>
                    </a:prstClr>
                  </a:outerShdw>
                </a:effectLst>
                <a:latin typeface="Arial" panose="020B0604020202020204" pitchFamily="34" charset="0"/>
              </a:rPr>
              <a:t>primeras etapas de vida. </a:t>
            </a:r>
            <a:endParaRPr lang="es-CO" b="1" dirty="0">
              <a:solidFill>
                <a:schemeClr val="bg1"/>
              </a:solidFill>
              <a:effectLst>
                <a:outerShdw blurRad="50800" dist="38100" dir="2700000" sx="101000" sy="101000" algn="tl" rotWithShape="0">
                  <a:prstClr val="black">
                    <a:alpha val="31000"/>
                  </a:prstClr>
                </a:outerShdw>
              </a:effectLst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6E3B5877-9527-AA50-3264-CEFC03661F9F}"/>
              </a:ext>
            </a:extLst>
          </p:cNvPr>
          <p:cNvSpPr txBox="1"/>
          <p:nvPr/>
        </p:nvSpPr>
        <p:spPr>
          <a:xfrm>
            <a:off x="255194" y="3372475"/>
            <a:ext cx="304932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b="0" i="0" dirty="0">
                <a:solidFill>
                  <a:schemeClr val="bg1"/>
                </a:solidFill>
                <a:effectLst>
                  <a:outerShdw blurRad="50800" dist="38100" dir="2700000" sx="101000" sy="101000" algn="tl" rotWithShape="0">
                    <a:prstClr val="black">
                      <a:alpha val="31000"/>
                    </a:prstClr>
                  </a:outerShdw>
                </a:effectLst>
                <a:latin typeface="Arial" panose="020B0604020202020204" pitchFamily="34" charset="0"/>
              </a:rPr>
              <a:t>En (nombre de la empresa) </a:t>
            </a:r>
            <a:r>
              <a:rPr lang="es-MX" b="1" i="0" dirty="0">
                <a:solidFill>
                  <a:schemeClr val="bg1"/>
                </a:solidFill>
                <a:effectLst>
                  <a:outerShdw blurRad="50800" dist="38100" dir="2700000" sx="101000" sy="101000" algn="tl" rotWithShape="0">
                    <a:prstClr val="black">
                      <a:alpha val="31000"/>
                    </a:prstClr>
                  </a:outerShdw>
                </a:effectLst>
                <a:latin typeface="Arial" panose="020B0604020202020204" pitchFamily="34" charset="0"/>
              </a:rPr>
              <a:t>estamos comprometidos con la lactancia materna.</a:t>
            </a:r>
            <a:endParaRPr lang="es-CO" b="1" dirty="0">
              <a:effectLst>
                <a:outerShdw blurRad="50800" dist="38100" dir="2700000" sx="101000" sy="101000" algn="tl" rotWithShape="0">
                  <a:prstClr val="black">
                    <a:alpha val="31000"/>
                  </a:prstClr>
                </a:outerShdw>
              </a:effectLst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CB0A27C-E9AE-87D9-D73F-7590979752A7}"/>
              </a:ext>
            </a:extLst>
          </p:cNvPr>
          <p:cNvSpPr txBox="1"/>
          <p:nvPr/>
        </p:nvSpPr>
        <p:spPr>
          <a:xfrm>
            <a:off x="1779854" y="6087152"/>
            <a:ext cx="1600767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05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Escanea este código </a:t>
            </a:r>
            <a:r>
              <a:rPr lang="es-CO" sz="1050" b="0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para saber más.</a:t>
            </a:r>
            <a:endParaRPr lang="es-CO" sz="1050" i="1" dirty="0">
              <a:solidFill>
                <a:schemeClr val="bg1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7DD0ADC-D391-5EEC-713E-4C6937C34B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11" y="361094"/>
            <a:ext cx="4313948" cy="187611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471861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27</TotalTime>
  <Words>43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Jorge Castañeda</dc:creator>
  <cp:lastModifiedBy>Lina Patricia Zapata Velez</cp:lastModifiedBy>
  <cp:revision>6</cp:revision>
  <dcterms:created xsi:type="dcterms:W3CDTF">2023-02-09T16:04:07Z</dcterms:created>
  <dcterms:modified xsi:type="dcterms:W3CDTF">2023-03-03T14:18:18Z</dcterms:modified>
</cp:coreProperties>
</file>