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3679488" cy="24120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a Patricia Zapata Velez" initials="LPZV" lastIdx="6" clrIdx="0">
    <p:extLst>
      <p:ext uri="{19B8F6BF-5375-455C-9EA6-DF929625EA0E}">
        <p15:presenceInfo xmlns:p15="http://schemas.microsoft.com/office/powerpoint/2012/main" userId="S::pzapata@unicef.org::c90d7589-8ff9-4513-a6bd-cf9fedcd4105" providerId="AD"/>
      </p:ext>
    </p:extLst>
  </p:cmAuthor>
  <p:cmAuthor id="2" name="Camila Andrea Granados Perez" initials="CAGP" lastIdx="4" clrIdx="1">
    <p:extLst>
      <p:ext uri="{19B8F6BF-5375-455C-9EA6-DF929625EA0E}">
        <p15:presenceInfo xmlns:p15="http://schemas.microsoft.com/office/powerpoint/2012/main" userId="S::camila.granados@urosario.edu.co::3081e738-60aa-4d90-b52f-71b616f109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88A36F-F1D5-43B9-80B0-250FB2B3D13A}" v="10" dt="2023-02-27T16:08:26.7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85" autoAdjust="0"/>
    <p:restoredTop sz="94660"/>
  </p:normalViewPr>
  <p:slideViewPr>
    <p:cSldViewPr snapToGrid="0">
      <p:cViewPr>
        <p:scale>
          <a:sx n="46" d="100"/>
          <a:sy n="46" d="100"/>
        </p:scale>
        <p:origin x="1532" y="-3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5962" y="3947496"/>
            <a:ext cx="11627565" cy="8397499"/>
          </a:xfrm>
        </p:spPr>
        <p:txBody>
          <a:bodyPr anchor="b"/>
          <a:lstStyle>
            <a:lvl1pPr algn="ctr">
              <a:defRPr sz="897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936" y="12668834"/>
            <a:ext cx="10259616" cy="5823530"/>
          </a:xfrm>
        </p:spPr>
        <p:txBody>
          <a:bodyPr/>
          <a:lstStyle>
            <a:lvl1pPr marL="0" indent="0" algn="ctr">
              <a:buNone/>
              <a:defRPr sz="3590"/>
            </a:lvl1pPr>
            <a:lvl2pPr marL="683971" indent="0" algn="ctr">
              <a:buNone/>
              <a:defRPr sz="2992"/>
            </a:lvl2pPr>
            <a:lvl3pPr marL="1367942" indent="0" algn="ctr">
              <a:buNone/>
              <a:defRPr sz="2693"/>
            </a:lvl3pPr>
            <a:lvl4pPr marL="2051914" indent="0" algn="ctr">
              <a:buNone/>
              <a:defRPr sz="2394"/>
            </a:lvl4pPr>
            <a:lvl5pPr marL="2735885" indent="0" algn="ctr">
              <a:buNone/>
              <a:defRPr sz="2394"/>
            </a:lvl5pPr>
            <a:lvl6pPr marL="3419856" indent="0" algn="ctr">
              <a:buNone/>
              <a:defRPr sz="2394"/>
            </a:lvl6pPr>
            <a:lvl7pPr marL="4103827" indent="0" algn="ctr">
              <a:buNone/>
              <a:defRPr sz="2394"/>
            </a:lvl7pPr>
            <a:lvl8pPr marL="4787798" indent="0" algn="ctr">
              <a:buNone/>
              <a:defRPr sz="2394"/>
            </a:lvl8pPr>
            <a:lvl9pPr marL="5471770" indent="0" algn="ctr">
              <a:buNone/>
              <a:defRPr sz="239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8904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021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89384" y="1284192"/>
            <a:ext cx="2949640" cy="204409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0466" y="1284192"/>
            <a:ext cx="8677925" cy="2044098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513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95617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341" y="6013375"/>
            <a:ext cx="11798558" cy="10033446"/>
          </a:xfrm>
        </p:spPr>
        <p:txBody>
          <a:bodyPr anchor="b"/>
          <a:lstStyle>
            <a:lvl1pPr>
              <a:defRPr sz="897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3341" y="16141742"/>
            <a:ext cx="11798558" cy="5276352"/>
          </a:xfrm>
        </p:spPr>
        <p:txBody>
          <a:bodyPr/>
          <a:lstStyle>
            <a:lvl1pPr marL="0" indent="0">
              <a:buNone/>
              <a:defRPr sz="3590">
                <a:solidFill>
                  <a:schemeClr val="tx1"/>
                </a:solidFill>
              </a:defRPr>
            </a:lvl1pPr>
            <a:lvl2pPr marL="683971" indent="0">
              <a:buNone/>
              <a:defRPr sz="2992">
                <a:solidFill>
                  <a:schemeClr val="tx1">
                    <a:tint val="75000"/>
                  </a:schemeClr>
                </a:solidFill>
              </a:defRPr>
            </a:lvl2pPr>
            <a:lvl3pPr marL="1367942" indent="0">
              <a:buNone/>
              <a:defRPr sz="2693">
                <a:solidFill>
                  <a:schemeClr val="tx1">
                    <a:tint val="75000"/>
                  </a:schemeClr>
                </a:solidFill>
              </a:defRPr>
            </a:lvl3pPr>
            <a:lvl4pPr marL="2051914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4pPr>
            <a:lvl5pPr marL="2735885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5pPr>
            <a:lvl6pPr marL="3419856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6pPr>
            <a:lvl7pPr marL="4103827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7pPr>
            <a:lvl8pPr marL="4787798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8pPr>
            <a:lvl9pPr marL="547177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634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0465" y="6420960"/>
            <a:ext cx="5813782" cy="153042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5241" y="6420960"/>
            <a:ext cx="5813782" cy="153042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3762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247" y="1284197"/>
            <a:ext cx="11798558" cy="4662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248" y="5912868"/>
            <a:ext cx="5787064" cy="2897805"/>
          </a:xfrm>
        </p:spPr>
        <p:txBody>
          <a:bodyPr anchor="b"/>
          <a:lstStyle>
            <a:lvl1pPr marL="0" indent="0">
              <a:buNone/>
              <a:defRPr sz="3590" b="1"/>
            </a:lvl1pPr>
            <a:lvl2pPr marL="683971" indent="0">
              <a:buNone/>
              <a:defRPr sz="2992" b="1"/>
            </a:lvl2pPr>
            <a:lvl3pPr marL="1367942" indent="0">
              <a:buNone/>
              <a:defRPr sz="2693" b="1"/>
            </a:lvl3pPr>
            <a:lvl4pPr marL="2051914" indent="0">
              <a:buNone/>
              <a:defRPr sz="2394" b="1"/>
            </a:lvl4pPr>
            <a:lvl5pPr marL="2735885" indent="0">
              <a:buNone/>
              <a:defRPr sz="2394" b="1"/>
            </a:lvl5pPr>
            <a:lvl6pPr marL="3419856" indent="0">
              <a:buNone/>
              <a:defRPr sz="2394" b="1"/>
            </a:lvl6pPr>
            <a:lvl7pPr marL="4103827" indent="0">
              <a:buNone/>
              <a:defRPr sz="2394" b="1"/>
            </a:lvl7pPr>
            <a:lvl8pPr marL="4787798" indent="0">
              <a:buNone/>
              <a:defRPr sz="2394" b="1"/>
            </a:lvl8pPr>
            <a:lvl9pPr marL="5471770" indent="0">
              <a:buNone/>
              <a:defRPr sz="239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2248" y="8810673"/>
            <a:ext cx="5787064" cy="1295917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25242" y="5912868"/>
            <a:ext cx="5815564" cy="2897805"/>
          </a:xfrm>
        </p:spPr>
        <p:txBody>
          <a:bodyPr anchor="b"/>
          <a:lstStyle>
            <a:lvl1pPr marL="0" indent="0">
              <a:buNone/>
              <a:defRPr sz="3590" b="1"/>
            </a:lvl1pPr>
            <a:lvl2pPr marL="683971" indent="0">
              <a:buNone/>
              <a:defRPr sz="2992" b="1"/>
            </a:lvl2pPr>
            <a:lvl3pPr marL="1367942" indent="0">
              <a:buNone/>
              <a:defRPr sz="2693" b="1"/>
            </a:lvl3pPr>
            <a:lvl4pPr marL="2051914" indent="0">
              <a:buNone/>
              <a:defRPr sz="2394" b="1"/>
            </a:lvl4pPr>
            <a:lvl5pPr marL="2735885" indent="0">
              <a:buNone/>
              <a:defRPr sz="2394" b="1"/>
            </a:lvl5pPr>
            <a:lvl6pPr marL="3419856" indent="0">
              <a:buNone/>
              <a:defRPr sz="2394" b="1"/>
            </a:lvl6pPr>
            <a:lvl7pPr marL="4103827" indent="0">
              <a:buNone/>
              <a:defRPr sz="2394" b="1"/>
            </a:lvl7pPr>
            <a:lvl8pPr marL="4787798" indent="0">
              <a:buNone/>
              <a:defRPr sz="2394" b="1"/>
            </a:lvl8pPr>
            <a:lvl9pPr marL="5471770" indent="0">
              <a:buNone/>
              <a:defRPr sz="239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25242" y="8810673"/>
            <a:ext cx="5815564" cy="1295917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9368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167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5369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247" y="1608032"/>
            <a:ext cx="4411991" cy="5628111"/>
          </a:xfrm>
        </p:spPr>
        <p:txBody>
          <a:bodyPr anchor="b"/>
          <a:lstStyle>
            <a:lvl1pPr>
              <a:defRPr sz="478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5564" y="3472907"/>
            <a:ext cx="6925241" cy="17141171"/>
          </a:xfrm>
        </p:spPr>
        <p:txBody>
          <a:bodyPr/>
          <a:lstStyle>
            <a:lvl1pPr>
              <a:defRPr sz="4787"/>
            </a:lvl1pPr>
            <a:lvl2pPr>
              <a:defRPr sz="4189"/>
            </a:lvl2pPr>
            <a:lvl3pPr>
              <a:defRPr sz="3590"/>
            </a:lvl3pPr>
            <a:lvl4pPr>
              <a:defRPr sz="2992"/>
            </a:lvl4pPr>
            <a:lvl5pPr>
              <a:defRPr sz="2992"/>
            </a:lvl5pPr>
            <a:lvl6pPr>
              <a:defRPr sz="2992"/>
            </a:lvl6pPr>
            <a:lvl7pPr>
              <a:defRPr sz="2992"/>
            </a:lvl7pPr>
            <a:lvl8pPr>
              <a:defRPr sz="2992"/>
            </a:lvl8pPr>
            <a:lvl9pPr>
              <a:defRPr sz="299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2247" y="7236143"/>
            <a:ext cx="4411991" cy="13405849"/>
          </a:xfrm>
        </p:spPr>
        <p:txBody>
          <a:bodyPr/>
          <a:lstStyle>
            <a:lvl1pPr marL="0" indent="0">
              <a:buNone/>
              <a:defRPr sz="2394"/>
            </a:lvl1pPr>
            <a:lvl2pPr marL="683971" indent="0">
              <a:buNone/>
              <a:defRPr sz="2094"/>
            </a:lvl2pPr>
            <a:lvl3pPr marL="1367942" indent="0">
              <a:buNone/>
              <a:defRPr sz="1795"/>
            </a:lvl3pPr>
            <a:lvl4pPr marL="2051914" indent="0">
              <a:buNone/>
              <a:defRPr sz="1496"/>
            </a:lvl4pPr>
            <a:lvl5pPr marL="2735885" indent="0">
              <a:buNone/>
              <a:defRPr sz="1496"/>
            </a:lvl5pPr>
            <a:lvl6pPr marL="3419856" indent="0">
              <a:buNone/>
              <a:defRPr sz="1496"/>
            </a:lvl6pPr>
            <a:lvl7pPr marL="4103827" indent="0">
              <a:buNone/>
              <a:defRPr sz="1496"/>
            </a:lvl7pPr>
            <a:lvl8pPr marL="4787798" indent="0">
              <a:buNone/>
              <a:defRPr sz="1496"/>
            </a:lvl8pPr>
            <a:lvl9pPr marL="5471770" indent="0">
              <a:buNone/>
              <a:defRPr sz="149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316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247" y="1608032"/>
            <a:ext cx="4411991" cy="5628111"/>
          </a:xfrm>
        </p:spPr>
        <p:txBody>
          <a:bodyPr anchor="b"/>
          <a:lstStyle>
            <a:lvl1pPr>
              <a:defRPr sz="478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15564" y="3472907"/>
            <a:ext cx="6925241" cy="17141171"/>
          </a:xfrm>
        </p:spPr>
        <p:txBody>
          <a:bodyPr anchor="t"/>
          <a:lstStyle>
            <a:lvl1pPr marL="0" indent="0">
              <a:buNone/>
              <a:defRPr sz="4787"/>
            </a:lvl1pPr>
            <a:lvl2pPr marL="683971" indent="0">
              <a:buNone/>
              <a:defRPr sz="4189"/>
            </a:lvl2pPr>
            <a:lvl3pPr marL="1367942" indent="0">
              <a:buNone/>
              <a:defRPr sz="3590"/>
            </a:lvl3pPr>
            <a:lvl4pPr marL="2051914" indent="0">
              <a:buNone/>
              <a:defRPr sz="2992"/>
            </a:lvl4pPr>
            <a:lvl5pPr marL="2735885" indent="0">
              <a:buNone/>
              <a:defRPr sz="2992"/>
            </a:lvl5pPr>
            <a:lvl6pPr marL="3419856" indent="0">
              <a:buNone/>
              <a:defRPr sz="2992"/>
            </a:lvl6pPr>
            <a:lvl7pPr marL="4103827" indent="0">
              <a:buNone/>
              <a:defRPr sz="2992"/>
            </a:lvl7pPr>
            <a:lvl8pPr marL="4787798" indent="0">
              <a:buNone/>
              <a:defRPr sz="2992"/>
            </a:lvl8pPr>
            <a:lvl9pPr marL="5471770" indent="0">
              <a:buNone/>
              <a:defRPr sz="2992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2247" y="7236143"/>
            <a:ext cx="4411991" cy="13405849"/>
          </a:xfrm>
        </p:spPr>
        <p:txBody>
          <a:bodyPr/>
          <a:lstStyle>
            <a:lvl1pPr marL="0" indent="0">
              <a:buNone/>
              <a:defRPr sz="2394"/>
            </a:lvl1pPr>
            <a:lvl2pPr marL="683971" indent="0">
              <a:buNone/>
              <a:defRPr sz="2094"/>
            </a:lvl2pPr>
            <a:lvl3pPr marL="1367942" indent="0">
              <a:buNone/>
              <a:defRPr sz="1795"/>
            </a:lvl3pPr>
            <a:lvl4pPr marL="2051914" indent="0">
              <a:buNone/>
              <a:defRPr sz="1496"/>
            </a:lvl4pPr>
            <a:lvl5pPr marL="2735885" indent="0">
              <a:buNone/>
              <a:defRPr sz="1496"/>
            </a:lvl5pPr>
            <a:lvl6pPr marL="3419856" indent="0">
              <a:buNone/>
              <a:defRPr sz="1496"/>
            </a:lvl6pPr>
            <a:lvl7pPr marL="4103827" indent="0">
              <a:buNone/>
              <a:defRPr sz="1496"/>
            </a:lvl7pPr>
            <a:lvl8pPr marL="4787798" indent="0">
              <a:buNone/>
              <a:defRPr sz="1496"/>
            </a:lvl8pPr>
            <a:lvl9pPr marL="5471770" indent="0">
              <a:buNone/>
              <a:defRPr sz="149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7384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0465" y="1284197"/>
            <a:ext cx="11798558" cy="4662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0465" y="6420960"/>
            <a:ext cx="11798558" cy="15304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0465" y="22356112"/>
            <a:ext cx="3077885" cy="1284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31331" y="22356112"/>
            <a:ext cx="4616827" cy="1284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61138" y="22356112"/>
            <a:ext cx="3077885" cy="1284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8252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67942" rtl="0" eaLnBrk="1" latinLnBrk="0" hangingPunct="1">
        <a:lnSpc>
          <a:spcPct val="90000"/>
        </a:lnSpc>
        <a:spcBef>
          <a:spcPct val="0"/>
        </a:spcBef>
        <a:buNone/>
        <a:defRPr sz="65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986" indent="-341986" algn="l" defTabSz="1367942" rtl="0" eaLnBrk="1" latinLnBrk="0" hangingPunct="1">
        <a:lnSpc>
          <a:spcPct val="90000"/>
        </a:lnSpc>
        <a:spcBef>
          <a:spcPts val="1496"/>
        </a:spcBef>
        <a:buFont typeface="Arial" panose="020B0604020202020204" pitchFamily="34" charset="0"/>
        <a:buChar char="•"/>
        <a:defRPr sz="4189" kern="1200">
          <a:solidFill>
            <a:schemeClr val="tx1"/>
          </a:solidFill>
          <a:latin typeface="+mn-lt"/>
          <a:ea typeface="+mn-ea"/>
          <a:cs typeface="+mn-cs"/>
        </a:defRPr>
      </a:lvl1pPr>
      <a:lvl2pPr marL="1025957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3590" kern="1200">
          <a:solidFill>
            <a:schemeClr val="tx1"/>
          </a:solidFill>
          <a:latin typeface="+mn-lt"/>
          <a:ea typeface="+mn-ea"/>
          <a:cs typeface="+mn-cs"/>
        </a:defRPr>
      </a:lvl2pPr>
      <a:lvl3pPr marL="1709928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992" kern="1200">
          <a:solidFill>
            <a:schemeClr val="tx1"/>
          </a:solidFill>
          <a:latin typeface="+mn-lt"/>
          <a:ea typeface="+mn-ea"/>
          <a:cs typeface="+mn-cs"/>
        </a:defRPr>
      </a:lvl3pPr>
      <a:lvl4pPr marL="2393899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4pPr>
      <a:lvl5pPr marL="3077870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5pPr>
      <a:lvl6pPr marL="3761842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6pPr>
      <a:lvl7pPr marL="4445813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7pPr>
      <a:lvl8pPr marL="5129784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8pPr>
      <a:lvl9pPr marL="5813755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1pPr>
      <a:lvl2pPr marL="683971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2pPr>
      <a:lvl3pPr marL="1367942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3pPr>
      <a:lvl4pPr marL="2051914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4pPr>
      <a:lvl5pPr marL="2735885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5pPr>
      <a:lvl6pPr marL="3419856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6pPr>
      <a:lvl7pPr marL="4103827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7pPr>
      <a:lvl8pPr marL="4787798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8pPr>
      <a:lvl9pPr marL="5471770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www.aprendedelactancia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BD35B6E-0F8E-5D17-46ED-0128F6DDA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679488" cy="24120475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FF47CE2-6E15-BA67-09B1-89B105631138}"/>
              </a:ext>
            </a:extLst>
          </p:cNvPr>
          <p:cNvSpPr/>
          <p:nvPr/>
        </p:nvSpPr>
        <p:spPr>
          <a:xfrm>
            <a:off x="403892" y="4437636"/>
            <a:ext cx="5899801" cy="7009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565558C-FB7A-BCBB-2644-69EB81A91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863" y="6663886"/>
            <a:ext cx="1751846" cy="175184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1E67E0E-75A3-67C5-B490-A35E7D0863DA}"/>
              </a:ext>
            </a:extLst>
          </p:cNvPr>
          <p:cNvSpPr txBox="1"/>
          <p:nvPr/>
        </p:nvSpPr>
        <p:spPr>
          <a:xfrm>
            <a:off x="1078489" y="3604683"/>
            <a:ext cx="477367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¡En</a:t>
            </a:r>
            <a:r>
              <a:rPr lang="es-MX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______________ </a:t>
            </a:r>
            <a:r>
              <a:rPr lang="es-MX" sz="4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nos </a:t>
            </a:r>
            <a:r>
              <a:rPr lang="es-MX" sz="4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comprometemos con la lactancia materna</a:t>
            </a:r>
            <a:endParaRPr lang="es-CO" sz="4400" b="1" dirty="0">
              <a:solidFill>
                <a:srgbClr val="002060"/>
              </a:solidFill>
              <a:effectLst>
                <a:outerShdw blurRad="50800" dist="38100" dir="2700000" sx="101000" sy="101000" algn="tl" rotWithShape="0">
                  <a:prstClr val="black">
                    <a:alpha val="31000"/>
                  </a:prst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DCBC174-CC84-FDDE-C0A8-63077F9B167A}"/>
              </a:ext>
            </a:extLst>
          </p:cNvPr>
          <p:cNvSpPr txBox="1"/>
          <p:nvPr/>
        </p:nvSpPr>
        <p:spPr>
          <a:xfrm>
            <a:off x="3791534" y="16135449"/>
            <a:ext cx="380715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5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Escanea este código </a:t>
            </a:r>
            <a:r>
              <a:rPr lang="es-CO" sz="105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para saber más.</a:t>
            </a:r>
            <a:endParaRPr lang="es-CO" sz="1050" i="1" dirty="0">
              <a:solidFill>
                <a:schemeClr val="bg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4B2F7FD-3278-D66B-30FB-BB57DDBCD220}"/>
              </a:ext>
            </a:extLst>
          </p:cNvPr>
          <p:cNvSpPr txBox="1"/>
          <p:nvPr/>
        </p:nvSpPr>
        <p:spPr>
          <a:xfrm>
            <a:off x="1002949" y="9983088"/>
            <a:ext cx="11795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¡Tú eres clave en esta alianza!</a:t>
            </a:r>
            <a:endParaRPr lang="es-CO" sz="4400" b="1" dirty="0">
              <a:solidFill>
                <a:srgbClr val="002060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DA23F95-1030-878B-F62F-6A24103A66AF}"/>
              </a:ext>
            </a:extLst>
          </p:cNvPr>
          <p:cNvSpPr txBox="1"/>
          <p:nvPr/>
        </p:nvSpPr>
        <p:spPr>
          <a:xfrm>
            <a:off x="1078489" y="11278302"/>
            <a:ext cx="117957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3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La práctica de la lactancia materna trae múltiples beneficios para las </a:t>
            </a:r>
            <a:r>
              <a:rPr lang="es-419" sz="3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familias y empresas asegurando una buena nutrición para nuestras niñas y niños, porque un desarrollo saludable nos beneficia a todos y todas.</a:t>
            </a:r>
            <a:endParaRPr lang="es-CO" sz="36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1187470-5190-EE5C-A228-E9E1887B6D56}"/>
              </a:ext>
            </a:extLst>
          </p:cNvPr>
          <p:cNvSpPr txBox="1"/>
          <p:nvPr/>
        </p:nvSpPr>
        <p:spPr>
          <a:xfrm>
            <a:off x="1078489" y="13954912"/>
            <a:ext cx="1179576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4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Por eso nos unimos</a:t>
            </a:r>
          </a:p>
          <a:p>
            <a:pPr algn="ctr"/>
            <a:r>
              <a:rPr lang="es-CO" sz="54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#</a:t>
            </a:r>
            <a:r>
              <a:rPr lang="es-CO" sz="5400" b="1" i="1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SoyAliado</a:t>
            </a:r>
            <a:r>
              <a:rPr lang="es-CO" sz="54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:</a:t>
            </a:r>
            <a:endParaRPr lang="es-CO" sz="5400" b="1" i="1" dirty="0">
              <a:solidFill>
                <a:srgbClr val="002060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F45D078-F335-B037-A4C0-96FEE5341576}"/>
              </a:ext>
            </a:extLst>
          </p:cNvPr>
          <p:cNvSpPr txBox="1"/>
          <p:nvPr/>
        </p:nvSpPr>
        <p:spPr>
          <a:xfrm>
            <a:off x="1078490" y="16029905"/>
            <a:ext cx="1179576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31838" indent="-731838" algn="just">
              <a:buClr>
                <a:srgbClr val="00AEEF"/>
              </a:buClr>
              <a:buSzPct val="121000"/>
              <a:buFont typeface="Wingdings" panose="05000000000000000000" pitchFamily="2" charset="2"/>
              <a:buChar char="ü"/>
            </a:pPr>
            <a:r>
              <a:rPr lang="es-MX" sz="32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Contamos con una sala de lactancia </a:t>
            </a:r>
            <a:r>
              <a:rPr lang="es-MX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que las mujeres pueden usar en cualquier momento</a:t>
            </a:r>
            <a:r>
              <a:rPr lang="es-MX" sz="3200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31838" indent="-731838" algn="just">
              <a:buClr>
                <a:srgbClr val="00AEEF"/>
              </a:buClr>
              <a:buSzPct val="121000"/>
              <a:buFont typeface="Wingdings" panose="05000000000000000000" pitchFamily="2" charset="2"/>
              <a:buChar char="ü"/>
            </a:pPr>
            <a:r>
              <a:rPr lang="es-MX" sz="32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Sensibilizamos a colaboradoras y </a:t>
            </a:r>
            <a:r>
              <a:rPr lang="es-MX" sz="32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colaboradores </a:t>
            </a:r>
            <a:r>
              <a:rPr lang="es-MX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como tú</a:t>
            </a:r>
            <a:r>
              <a:rPr lang="es-MX" sz="3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s-MX" sz="32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para sumarse a esta alianza</a:t>
            </a:r>
            <a:r>
              <a:rPr lang="es-MX" sz="3200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31838" indent="-731838" algn="just">
              <a:buClr>
                <a:srgbClr val="00AEEF"/>
              </a:buClr>
              <a:buSzPct val="121000"/>
              <a:buFont typeface="Wingdings" panose="05000000000000000000" pitchFamily="2" charset="2"/>
              <a:buChar char="ü"/>
            </a:pPr>
            <a:r>
              <a:rPr lang="es-MX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Tenemos información para que </a:t>
            </a:r>
            <a:r>
              <a:rPr lang="es-MX" sz="32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todas y todos </a:t>
            </a:r>
            <a:r>
              <a:rPr lang="es-MX" sz="32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aprendamos</a:t>
            </a:r>
            <a:r>
              <a:rPr lang="es-MX" sz="32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más sobre lactancia materna.</a:t>
            </a:r>
          </a:p>
          <a:p>
            <a:pPr marL="731838" indent="-731838" algn="just">
              <a:buClr>
                <a:srgbClr val="00AEEF"/>
              </a:buClr>
              <a:buSzPct val="121000"/>
              <a:buFont typeface="Wingdings" panose="05000000000000000000" pitchFamily="2" charset="2"/>
              <a:buChar char="ü"/>
            </a:pPr>
            <a:r>
              <a:rPr lang="es-MX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Conoce más en: </a:t>
            </a:r>
            <a:r>
              <a:rPr lang="es-MX" sz="3200" b="0" i="0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www.aprendedelactancia.com</a:t>
            </a:r>
            <a:r>
              <a:rPr lang="es-MX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y accede a material informativo en (link de la página de UNICEF)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CCFFFA2-02A9-A761-9363-8DD9AA24D26F}"/>
              </a:ext>
            </a:extLst>
          </p:cNvPr>
          <p:cNvSpPr txBox="1"/>
          <p:nvPr/>
        </p:nvSpPr>
        <p:spPr>
          <a:xfrm>
            <a:off x="1230890" y="20928373"/>
            <a:ext cx="1179576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4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¡Súmate con el hashtag</a:t>
            </a:r>
          </a:p>
          <a:p>
            <a:pPr algn="ctr"/>
            <a:r>
              <a:rPr lang="es-CO" sz="5400" b="1" i="1" dirty="0">
                <a:solidFill>
                  <a:srgbClr val="00AEEF"/>
                </a:solidFill>
                <a:effectLst/>
                <a:latin typeface="Arial" panose="020B0604020202020204" pitchFamily="34" charset="0"/>
              </a:rPr>
              <a:t>#PorLaLactanciaMaterna!</a:t>
            </a:r>
            <a:endParaRPr lang="es-CO" sz="5400" b="1" i="1" dirty="0">
              <a:solidFill>
                <a:srgbClr val="00AEEF"/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21B958A-9F70-5F80-D458-786FFB4C85E7}"/>
              </a:ext>
            </a:extLst>
          </p:cNvPr>
          <p:cNvSpPr txBox="1"/>
          <p:nvPr/>
        </p:nvSpPr>
        <p:spPr>
          <a:xfrm>
            <a:off x="11133002" y="8440490"/>
            <a:ext cx="160076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1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Escanea este código </a:t>
            </a:r>
            <a:r>
              <a:rPr lang="es-CO" sz="1100" b="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para saber más.</a:t>
            </a:r>
            <a:endParaRPr lang="es-CO" sz="1100" i="1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D5480A-0FE1-4BCD-80F0-F3551E939D34}"/>
              </a:ext>
            </a:extLst>
          </p:cNvPr>
          <p:cNvSpPr txBox="1"/>
          <p:nvPr/>
        </p:nvSpPr>
        <p:spPr>
          <a:xfrm>
            <a:off x="11748655" y="14325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284C1DE6-503B-4E1E-85B4-32863388D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324" y="964787"/>
            <a:ext cx="3562582" cy="15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819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64</TotalTime>
  <Words>145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Castañeda</dc:creator>
  <cp:lastModifiedBy>Lina Patricia Zapata Velez</cp:lastModifiedBy>
  <cp:revision>11</cp:revision>
  <dcterms:created xsi:type="dcterms:W3CDTF">2023-02-09T16:38:15Z</dcterms:created>
  <dcterms:modified xsi:type="dcterms:W3CDTF">2023-03-03T13:59:11Z</dcterms:modified>
</cp:coreProperties>
</file>