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3679488" cy="241204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a Patricia Zapata Velez" initials="LPZV" lastIdx="2" clrIdx="0">
    <p:extLst>
      <p:ext uri="{19B8F6BF-5375-455C-9EA6-DF929625EA0E}">
        <p15:presenceInfo xmlns:p15="http://schemas.microsoft.com/office/powerpoint/2012/main" userId="S::pzapata@unicef.org::c90d7589-8ff9-4513-a6bd-cf9fedcd4105" providerId="AD"/>
      </p:ext>
    </p:extLst>
  </p:cmAuthor>
  <p:cmAuthor id="2" name="Camila Andrea Granados Perez" initials="CAGP" lastIdx="2" clrIdx="1">
    <p:extLst>
      <p:ext uri="{19B8F6BF-5375-455C-9EA6-DF929625EA0E}">
        <p15:presenceInfo xmlns:p15="http://schemas.microsoft.com/office/powerpoint/2012/main" userId="S::camila.granados@urosario.edu.co::3081e738-60aa-4d90-b52f-71b616f109e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0240B4B-0C1C-49EF-AA0B-8A6A9DECF805}" v="1" dt="2023-03-03T14:24:03.6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7" autoAdjust="0"/>
    <p:restoredTop sz="94660"/>
  </p:normalViewPr>
  <p:slideViewPr>
    <p:cSldViewPr snapToGrid="0">
      <p:cViewPr>
        <p:scale>
          <a:sx n="33" d="100"/>
          <a:sy n="33" d="100"/>
        </p:scale>
        <p:origin x="1760" y="-9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na Patricia Zapata Velez" userId="c90d7589-8ff9-4513-a6bd-cf9fedcd4105" providerId="ADAL" clId="{E0240B4B-0C1C-49EF-AA0B-8A6A9DECF805}"/>
    <pc:docChg chg="custSel modSld">
      <pc:chgData name="Lina Patricia Zapata Velez" userId="c90d7589-8ff9-4513-a6bd-cf9fedcd4105" providerId="ADAL" clId="{E0240B4B-0C1C-49EF-AA0B-8A6A9DECF805}" dt="2023-03-03T14:24:30.832" v="6" actId="478"/>
      <pc:docMkLst>
        <pc:docMk/>
      </pc:docMkLst>
      <pc:sldChg chg="addSp delSp modSp mod">
        <pc:chgData name="Lina Patricia Zapata Velez" userId="c90d7589-8ff9-4513-a6bd-cf9fedcd4105" providerId="ADAL" clId="{E0240B4B-0C1C-49EF-AA0B-8A6A9DECF805}" dt="2023-03-03T14:24:30.832" v="6" actId="478"/>
        <pc:sldMkLst>
          <pc:docMk/>
          <pc:sldMk cId="2914703470" sldId="258"/>
        </pc:sldMkLst>
        <pc:picChg chg="add mod ord">
          <ac:chgData name="Lina Patricia Zapata Velez" userId="c90d7589-8ff9-4513-a6bd-cf9fedcd4105" providerId="ADAL" clId="{E0240B4B-0C1C-49EF-AA0B-8A6A9DECF805}" dt="2023-03-03T14:24:25.939" v="5" actId="171"/>
          <ac:picMkLst>
            <pc:docMk/>
            <pc:sldMk cId="2914703470" sldId="258"/>
            <ac:picMk id="6" creationId="{A78026EB-9CD3-4986-9A67-4CBD50B401E9}"/>
          </ac:picMkLst>
        </pc:picChg>
        <pc:picChg chg="del mod">
          <ac:chgData name="Lina Patricia Zapata Velez" userId="c90d7589-8ff9-4513-a6bd-cf9fedcd4105" providerId="ADAL" clId="{E0240B4B-0C1C-49EF-AA0B-8A6A9DECF805}" dt="2023-03-03T14:24:30.832" v="6" actId="478"/>
          <ac:picMkLst>
            <pc:docMk/>
            <pc:sldMk cId="2914703470" sldId="258"/>
            <ac:picMk id="9" creationId="{C31A3444-A040-723D-0319-D7E89B5CA0C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5962" y="3947496"/>
            <a:ext cx="11627565" cy="8397499"/>
          </a:xfrm>
        </p:spPr>
        <p:txBody>
          <a:bodyPr anchor="b"/>
          <a:lstStyle>
            <a:lvl1pPr algn="ctr">
              <a:defRPr sz="897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936" y="12668834"/>
            <a:ext cx="10259616" cy="5823530"/>
          </a:xfrm>
        </p:spPr>
        <p:txBody>
          <a:bodyPr/>
          <a:lstStyle>
            <a:lvl1pPr marL="0" indent="0" algn="ctr">
              <a:buNone/>
              <a:defRPr sz="3590"/>
            </a:lvl1pPr>
            <a:lvl2pPr marL="683971" indent="0" algn="ctr">
              <a:buNone/>
              <a:defRPr sz="2992"/>
            </a:lvl2pPr>
            <a:lvl3pPr marL="1367942" indent="0" algn="ctr">
              <a:buNone/>
              <a:defRPr sz="2693"/>
            </a:lvl3pPr>
            <a:lvl4pPr marL="2051914" indent="0" algn="ctr">
              <a:buNone/>
              <a:defRPr sz="2394"/>
            </a:lvl4pPr>
            <a:lvl5pPr marL="2735885" indent="0" algn="ctr">
              <a:buNone/>
              <a:defRPr sz="2394"/>
            </a:lvl5pPr>
            <a:lvl6pPr marL="3419856" indent="0" algn="ctr">
              <a:buNone/>
              <a:defRPr sz="2394"/>
            </a:lvl6pPr>
            <a:lvl7pPr marL="4103827" indent="0" algn="ctr">
              <a:buNone/>
              <a:defRPr sz="2394"/>
            </a:lvl7pPr>
            <a:lvl8pPr marL="4787798" indent="0" algn="ctr">
              <a:buNone/>
              <a:defRPr sz="2394"/>
            </a:lvl8pPr>
            <a:lvl9pPr marL="5471770" indent="0" algn="ctr">
              <a:buNone/>
              <a:defRPr sz="239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089044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402134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89384" y="1284192"/>
            <a:ext cx="2949640" cy="2044098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0466" y="1284192"/>
            <a:ext cx="8677925" cy="2044098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15137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956174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3341" y="6013375"/>
            <a:ext cx="11798558" cy="10033446"/>
          </a:xfrm>
        </p:spPr>
        <p:txBody>
          <a:bodyPr anchor="b"/>
          <a:lstStyle>
            <a:lvl1pPr>
              <a:defRPr sz="897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3341" y="16141742"/>
            <a:ext cx="11798558" cy="5276352"/>
          </a:xfrm>
        </p:spPr>
        <p:txBody>
          <a:bodyPr/>
          <a:lstStyle>
            <a:lvl1pPr marL="0" indent="0">
              <a:buNone/>
              <a:defRPr sz="3590">
                <a:solidFill>
                  <a:schemeClr val="tx1"/>
                </a:solidFill>
              </a:defRPr>
            </a:lvl1pPr>
            <a:lvl2pPr marL="683971" indent="0">
              <a:buNone/>
              <a:defRPr sz="2992">
                <a:solidFill>
                  <a:schemeClr val="tx1">
                    <a:tint val="75000"/>
                  </a:schemeClr>
                </a:solidFill>
              </a:defRPr>
            </a:lvl2pPr>
            <a:lvl3pPr marL="1367942" indent="0">
              <a:buNone/>
              <a:defRPr sz="2693">
                <a:solidFill>
                  <a:schemeClr val="tx1">
                    <a:tint val="75000"/>
                  </a:schemeClr>
                </a:solidFill>
              </a:defRPr>
            </a:lvl3pPr>
            <a:lvl4pPr marL="2051914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4pPr>
            <a:lvl5pPr marL="2735885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5pPr>
            <a:lvl6pPr marL="3419856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6pPr>
            <a:lvl7pPr marL="4103827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7pPr>
            <a:lvl8pPr marL="4787798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8pPr>
            <a:lvl9pPr marL="5471770" indent="0">
              <a:buNone/>
              <a:defRPr sz="23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663472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0465" y="6420960"/>
            <a:ext cx="5813782" cy="153042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5241" y="6420960"/>
            <a:ext cx="5813782" cy="1530422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37621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284197"/>
            <a:ext cx="11798558" cy="466217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248" y="5912868"/>
            <a:ext cx="57870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2248" y="8810673"/>
            <a:ext cx="5787064" cy="129591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25242" y="5912868"/>
            <a:ext cx="5815564" cy="2897805"/>
          </a:xfrm>
        </p:spPr>
        <p:txBody>
          <a:bodyPr anchor="b"/>
          <a:lstStyle>
            <a:lvl1pPr marL="0" indent="0">
              <a:buNone/>
              <a:defRPr sz="3590" b="1"/>
            </a:lvl1pPr>
            <a:lvl2pPr marL="683971" indent="0">
              <a:buNone/>
              <a:defRPr sz="2992" b="1"/>
            </a:lvl2pPr>
            <a:lvl3pPr marL="1367942" indent="0">
              <a:buNone/>
              <a:defRPr sz="2693" b="1"/>
            </a:lvl3pPr>
            <a:lvl4pPr marL="2051914" indent="0">
              <a:buNone/>
              <a:defRPr sz="2394" b="1"/>
            </a:lvl4pPr>
            <a:lvl5pPr marL="2735885" indent="0">
              <a:buNone/>
              <a:defRPr sz="2394" b="1"/>
            </a:lvl5pPr>
            <a:lvl6pPr marL="3419856" indent="0">
              <a:buNone/>
              <a:defRPr sz="2394" b="1"/>
            </a:lvl6pPr>
            <a:lvl7pPr marL="4103827" indent="0">
              <a:buNone/>
              <a:defRPr sz="2394" b="1"/>
            </a:lvl7pPr>
            <a:lvl8pPr marL="4787798" indent="0">
              <a:buNone/>
              <a:defRPr sz="2394" b="1"/>
            </a:lvl8pPr>
            <a:lvl9pPr marL="5471770" indent="0">
              <a:buNone/>
              <a:defRPr sz="239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25242" y="8810673"/>
            <a:ext cx="5815564" cy="1295917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8936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1670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53693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5564" y="3472907"/>
            <a:ext cx="6925241" cy="17141171"/>
          </a:xfrm>
        </p:spPr>
        <p:txBody>
          <a:bodyPr/>
          <a:lstStyle>
            <a:lvl1pPr>
              <a:defRPr sz="4787"/>
            </a:lvl1pPr>
            <a:lvl2pPr>
              <a:defRPr sz="4189"/>
            </a:lvl2pPr>
            <a:lvl3pPr>
              <a:defRPr sz="3590"/>
            </a:lvl3pPr>
            <a:lvl4pPr>
              <a:defRPr sz="2992"/>
            </a:lvl4pPr>
            <a:lvl5pPr>
              <a:defRPr sz="2992"/>
            </a:lvl5pPr>
            <a:lvl6pPr>
              <a:defRPr sz="2992"/>
            </a:lvl6pPr>
            <a:lvl7pPr>
              <a:defRPr sz="2992"/>
            </a:lvl7pPr>
            <a:lvl8pPr>
              <a:defRPr sz="2992"/>
            </a:lvl8pPr>
            <a:lvl9pPr>
              <a:defRPr sz="2992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33168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247" y="1608032"/>
            <a:ext cx="4411991" cy="5628111"/>
          </a:xfrm>
        </p:spPr>
        <p:txBody>
          <a:bodyPr anchor="b"/>
          <a:lstStyle>
            <a:lvl1pPr>
              <a:defRPr sz="478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15564" y="3472907"/>
            <a:ext cx="6925241" cy="17141171"/>
          </a:xfrm>
        </p:spPr>
        <p:txBody>
          <a:bodyPr anchor="t"/>
          <a:lstStyle>
            <a:lvl1pPr marL="0" indent="0">
              <a:buNone/>
              <a:defRPr sz="4787"/>
            </a:lvl1pPr>
            <a:lvl2pPr marL="683971" indent="0">
              <a:buNone/>
              <a:defRPr sz="4189"/>
            </a:lvl2pPr>
            <a:lvl3pPr marL="1367942" indent="0">
              <a:buNone/>
              <a:defRPr sz="3590"/>
            </a:lvl3pPr>
            <a:lvl4pPr marL="2051914" indent="0">
              <a:buNone/>
              <a:defRPr sz="2992"/>
            </a:lvl4pPr>
            <a:lvl5pPr marL="2735885" indent="0">
              <a:buNone/>
              <a:defRPr sz="2992"/>
            </a:lvl5pPr>
            <a:lvl6pPr marL="3419856" indent="0">
              <a:buNone/>
              <a:defRPr sz="2992"/>
            </a:lvl6pPr>
            <a:lvl7pPr marL="4103827" indent="0">
              <a:buNone/>
              <a:defRPr sz="2992"/>
            </a:lvl7pPr>
            <a:lvl8pPr marL="4787798" indent="0">
              <a:buNone/>
              <a:defRPr sz="2992"/>
            </a:lvl8pPr>
            <a:lvl9pPr marL="5471770" indent="0">
              <a:buNone/>
              <a:defRPr sz="2992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2247" y="7236143"/>
            <a:ext cx="4411991" cy="13405849"/>
          </a:xfrm>
        </p:spPr>
        <p:txBody>
          <a:bodyPr/>
          <a:lstStyle>
            <a:lvl1pPr marL="0" indent="0">
              <a:buNone/>
              <a:defRPr sz="2394"/>
            </a:lvl1pPr>
            <a:lvl2pPr marL="683971" indent="0">
              <a:buNone/>
              <a:defRPr sz="2094"/>
            </a:lvl2pPr>
            <a:lvl3pPr marL="1367942" indent="0">
              <a:buNone/>
              <a:defRPr sz="1795"/>
            </a:lvl3pPr>
            <a:lvl4pPr marL="2051914" indent="0">
              <a:buNone/>
              <a:defRPr sz="1496"/>
            </a:lvl4pPr>
            <a:lvl5pPr marL="2735885" indent="0">
              <a:buNone/>
              <a:defRPr sz="1496"/>
            </a:lvl5pPr>
            <a:lvl6pPr marL="3419856" indent="0">
              <a:buNone/>
              <a:defRPr sz="1496"/>
            </a:lvl6pPr>
            <a:lvl7pPr marL="4103827" indent="0">
              <a:buNone/>
              <a:defRPr sz="1496"/>
            </a:lvl7pPr>
            <a:lvl8pPr marL="4787798" indent="0">
              <a:buNone/>
              <a:defRPr sz="1496"/>
            </a:lvl8pPr>
            <a:lvl9pPr marL="5471770" indent="0">
              <a:buNone/>
              <a:defRPr sz="1496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27384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0465" y="1284197"/>
            <a:ext cx="11798558" cy="4662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0465" y="6420960"/>
            <a:ext cx="11798558" cy="153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0465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0273A-B93B-4DBC-B399-2CFE38C8B3BF}" type="datetimeFigureOut">
              <a:rPr lang="es-CO" smtClean="0"/>
              <a:t>3/03/2023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31331" y="22356112"/>
            <a:ext cx="4616827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61138" y="22356112"/>
            <a:ext cx="3077885" cy="12841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9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DE2ED3-2991-4BC2-894E-89D13CA968B6}" type="slidenum">
              <a:rPr lang="es-CO" smtClean="0"/>
              <a:t>‹#›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5825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367942" rtl="0" eaLnBrk="1" latinLnBrk="0" hangingPunct="1">
        <a:lnSpc>
          <a:spcPct val="90000"/>
        </a:lnSpc>
        <a:spcBef>
          <a:spcPct val="0"/>
        </a:spcBef>
        <a:buNone/>
        <a:defRPr sz="65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1986" indent="-341986" algn="l" defTabSz="1367942" rtl="0" eaLnBrk="1" latinLnBrk="0" hangingPunct="1">
        <a:lnSpc>
          <a:spcPct val="90000"/>
        </a:lnSpc>
        <a:spcBef>
          <a:spcPts val="1496"/>
        </a:spcBef>
        <a:buFont typeface="Arial" panose="020B0604020202020204" pitchFamily="34" charset="0"/>
        <a:buChar char="•"/>
        <a:defRPr sz="4189" kern="1200">
          <a:solidFill>
            <a:schemeClr val="tx1"/>
          </a:solidFill>
          <a:latin typeface="+mn-lt"/>
          <a:ea typeface="+mn-ea"/>
          <a:cs typeface="+mn-cs"/>
        </a:defRPr>
      </a:lvl1pPr>
      <a:lvl2pPr marL="1025957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3590" kern="1200">
          <a:solidFill>
            <a:schemeClr val="tx1"/>
          </a:solidFill>
          <a:latin typeface="+mn-lt"/>
          <a:ea typeface="+mn-ea"/>
          <a:cs typeface="+mn-cs"/>
        </a:defRPr>
      </a:lvl2pPr>
      <a:lvl3pPr marL="1709928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992" kern="1200">
          <a:solidFill>
            <a:schemeClr val="tx1"/>
          </a:solidFill>
          <a:latin typeface="+mn-lt"/>
          <a:ea typeface="+mn-ea"/>
          <a:cs typeface="+mn-cs"/>
        </a:defRPr>
      </a:lvl3pPr>
      <a:lvl4pPr marL="2393899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3077870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761842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445813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5129784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813755" indent="-341986" algn="l" defTabSz="1367942" rtl="0" eaLnBrk="1" latinLnBrk="0" hangingPunct="1">
        <a:lnSpc>
          <a:spcPct val="90000"/>
        </a:lnSpc>
        <a:spcBef>
          <a:spcPts val="748"/>
        </a:spcBef>
        <a:buFont typeface="Arial" panose="020B0604020202020204" pitchFamily="34" charset="0"/>
        <a:buChar char="•"/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1pPr>
      <a:lvl2pPr marL="683971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2pPr>
      <a:lvl3pPr marL="1367942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3pPr>
      <a:lvl4pPr marL="2051914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4pPr>
      <a:lvl5pPr marL="2735885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5pPr>
      <a:lvl6pPr marL="3419856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6pPr>
      <a:lvl7pPr marL="4103827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7pPr>
      <a:lvl8pPr marL="4787798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8pPr>
      <a:lvl9pPr marL="5471770" algn="l" defTabSz="1367942" rtl="0" eaLnBrk="1" latinLnBrk="0" hangingPunct="1">
        <a:defRPr sz="269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nicef.org/colombia/historias/ventajas-de-la-lactancia-matern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15BC3AC-0571-214E-5260-C8D57B35B9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" y="0"/>
            <a:ext cx="13624946" cy="2412047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E2F724BE-0020-351A-11A6-FB2F51B83F58}"/>
              </a:ext>
            </a:extLst>
          </p:cNvPr>
          <p:cNvSpPr/>
          <p:nvPr/>
        </p:nvSpPr>
        <p:spPr>
          <a:xfrm>
            <a:off x="3102864" y="15896930"/>
            <a:ext cx="8967318" cy="97183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80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F45D078-F335-B037-A4C0-96FEE5341576}"/>
              </a:ext>
            </a:extLst>
          </p:cNvPr>
          <p:cNvSpPr txBox="1"/>
          <p:nvPr/>
        </p:nvSpPr>
        <p:spPr>
          <a:xfrm>
            <a:off x="1078490" y="15823779"/>
            <a:ext cx="11795760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AEEF"/>
              </a:buClr>
              <a:buSzPct val="121000"/>
            </a:pPr>
            <a:r>
              <a:rPr lang="es-MX" sz="6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En </a:t>
            </a:r>
            <a:r>
              <a:rPr lang="es-MX" sz="6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(nombre de la empresa)</a:t>
            </a:r>
            <a:r>
              <a:rPr lang="es-MX" sz="6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 </a:t>
            </a:r>
          </a:p>
          <a:p>
            <a:pPr algn="ctr">
              <a:buClr>
                <a:srgbClr val="00AEEF"/>
              </a:buClr>
              <a:buSzPct val="121000"/>
            </a:pPr>
            <a:r>
              <a:rPr lang="es-MX" sz="60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nos comprometemos con la garantía de la lactancia materna, </a:t>
            </a:r>
            <a:r>
              <a:rPr lang="es-MX" sz="6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tú también puedes ayudar a promoverla así:</a:t>
            </a:r>
          </a:p>
        </p:txBody>
      </p:sp>
      <p:sp>
        <p:nvSpPr>
          <p:cNvPr id="12" name="Triángulo isósceles 11">
            <a:extLst>
              <a:ext uri="{FF2B5EF4-FFF2-40B4-BE49-F238E27FC236}">
                <a16:creationId xmlns:a16="http://schemas.microsoft.com/office/drawing/2014/main" id="{C9919AC6-6075-4A0D-4D0F-1AC5EF3B123D}"/>
              </a:ext>
            </a:extLst>
          </p:cNvPr>
          <p:cNvSpPr/>
          <p:nvPr/>
        </p:nvSpPr>
        <p:spPr>
          <a:xfrm rot="5400000">
            <a:off x="11579139" y="10334842"/>
            <a:ext cx="1813084" cy="83099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8911819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310FAF66-12D9-0312-59E4-69B5CBB73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42" y="-67733"/>
            <a:ext cx="13679488" cy="2412047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D8A69479-416F-10C4-4E6D-E080CD05BC61}"/>
              </a:ext>
            </a:extLst>
          </p:cNvPr>
          <p:cNvSpPr/>
          <p:nvPr/>
        </p:nvSpPr>
        <p:spPr>
          <a:xfrm>
            <a:off x="1188719" y="1695616"/>
            <a:ext cx="10088881" cy="835226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sz="200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F45D078-F335-B037-A4C0-96FEE5341576}"/>
              </a:ext>
            </a:extLst>
          </p:cNvPr>
          <p:cNvSpPr txBox="1"/>
          <p:nvPr/>
        </p:nvSpPr>
        <p:spPr>
          <a:xfrm>
            <a:off x="941864" y="1723807"/>
            <a:ext cx="1179576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AEEF"/>
              </a:buClr>
              <a:buSzPct val="121000"/>
            </a:pPr>
            <a:r>
              <a:rPr lang="es-MX" sz="4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Infórmate sobre todos los beneficios </a:t>
            </a:r>
            <a:r>
              <a:rPr lang="es-MX" sz="48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que la lactancia materna trae para las niñas y niños, madres, familias, entornos laborales, medio ambiente y la sociedad en general.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2627BD0-CE75-BCB3-6000-5D196030FDC3}"/>
              </a:ext>
            </a:extLst>
          </p:cNvPr>
          <p:cNvSpPr txBox="1"/>
          <p:nvPr/>
        </p:nvSpPr>
        <p:spPr>
          <a:xfrm>
            <a:off x="0" y="7475183"/>
            <a:ext cx="1367948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36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¡Son muchos! Conócelos aquí</a:t>
            </a:r>
            <a:endParaRPr lang="es-CO" sz="3600" b="1" i="1" dirty="0">
              <a:solidFill>
                <a:srgbClr val="002060"/>
              </a:solidFill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6FB61A0-0C63-5325-B110-C9A4676EE8FF}"/>
              </a:ext>
            </a:extLst>
          </p:cNvPr>
          <p:cNvSpPr txBox="1"/>
          <p:nvPr/>
        </p:nvSpPr>
        <p:spPr>
          <a:xfrm>
            <a:off x="54542" y="8182761"/>
            <a:ext cx="1357040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800" dirty="0">
                <a:hlinkClick r:id="rId3"/>
              </a:rPr>
              <a:t>Ventajas de la lactancia materna | UNICEF</a:t>
            </a:r>
            <a:endParaRPr lang="es-CO" sz="4800" b="1" i="1" dirty="0"/>
          </a:p>
        </p:txBody>
      </p:sp>
      <p:sp>
        <p:nvSpPr>
          <p:cNvPr id="14" name="Triángulo isósceles 13">
            <a:extLst>
              <a:ext uri="{FF2B5EF4-FFF2-40B4-BE49-F238E27FC236}">
                <a16:creationId xmlns:a16="http://schemas.microsoft.com/office/drawing/2014/main" id="{7ED9C3D9-3AE4-6ED2-537F-BA910E1FB5FD}"/>
              </a:ext>
            </a:extLst>
          </p:cNvPr>
          <p:cNvSpPr/>
          <p:nvPr/>
        </p:nvSpPr>
        <p:spPr>
          <a:xfrm rot="5400000">
            <a:off x="11415583" y="13538343"/>
            <a:ext cx="1813084" cy="830997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722694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3">
            <a:extLst>
              <a:ext uri="{FF2B5EF4-FFF2-40B4-BE49-F238E27FC236}">
                <a16:creationId xmlns:a16="http://schemas.microsoft.com/office/drawing/2014/main" id="{A78026EB-9CD3-4986-9A67-4CBD50B401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" y="-67733"/>
            <a:ext cx="13573261" cy="24120475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F45D078-F335-B037-A4C0-96FEE5341576}"/>
              </a:ext>
            </a:extLst>
          </p:cNvPr>
          <p:cNvSpPr txBox="1"/>
          <p:nvPr/>
        </p:nvSpPr>
        <p:spPr>
          <a:xfrm>
            <a:off x="941864" y="16918931"/>
            <a:ext cx="11795760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AEEF"/>
              </a:buClr>
              <a:buSzPct val="121000"/>
            </a:pPr>
            <a:r>
              <a:rPr lang="es-MX" sz="7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 Cuéntale a tus amigos y familiares </a:t>
            </a:r>
            <a:r>
              <a:rPr lang="es-MX" sz="7200" b="1" i="1" dirty="0">
                <a:solidFill>
                  <a:srgbClr val="00AEEF"/>
                </a:solidFill>
                <a:effectLst/>
                <a:latin typeface="Arial" panose="020B0604020202020204" pitchFamily="34" charset="0"/>
              </a:rPr>
              <a:t>los beneficios de la lactancia materna o </a:t>
            </a:r>
            <a:r>
              <a:rPr lang="es-MX" sz="7200" b="1" i="1" dirty="0">
                <a:solidFill>
                  <a:srgbClr val="002060"/>
                </a:solidFill>
                <a:effectLst/>
                <a:latin typeface="Arial" panose="020B0604020202020204" pitchFamily="34" charset="0"/>
              </a:rPr>
              <a:t>comparte este post en tus historias</a:t>
            </a:r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46913928-4150-7B27-2FC0-90F05930E487}"/>
              </a:ext>
            </a:extLst>
          </p:cNvPr>
          <p:cNvSpPr/>
          <p:nvPr/>
        </p:nvSpPr>
        <p:spPr>
          <a:xfrm rot="5400000">
            <a:off x="11831081" y="13487503"/>
            <a:ext cx="1813084" cy="830997"/>
          </a:xfrm>
          <a:prstGeom prst="triangl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FD14A0C8-78E9-1403-C2F5-87CEE0870A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98"/>
          <a:stretch/>
        </p:blipFill>
        <p:spPr>
          <a:xfrm>
            <a:off x="1813815" y="12996459"/>
            <a:ext cx="9547740" cy="353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70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312205B-EE8D-7A2D-0DE8-5989F40E5B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13" y="0"/>
            <a:ext cx="13573261" cy="24120475"/>
          </a:xfrm>
          <a:prstGeom prst="rect">
            <a:avLst/>
          </a:prstGeom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FF45D078-F335-B037-A4C0-96FEE5341576}"/>
              </a:ext>
            </a:extLst>
          </p:cNvPr>
          <p:cNvSpPr txBox="1"/>
          <p:nvPr/>
        </p:nvSpPr>
        <p:spPr>
          <a:xfrm>
            <a:off x="996406" y="19456056"/>
            <a:ext cx="1179576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AEEF"/>
              </a:buClr>
              <a:buSzPct val="121000"/>
            </a:pPr>
            <a:r>
              <a:rPr lang="es-CO" sz="7200" dirty="0">
                <a:effectLst/>
                <a:latin typeface="Arial" panose="020B0604020202020204" pitchFamily="34" charset="0"/>
              </a:rPr>
              <a:t>Usa el hashtag </a:t>
            </a:r>
            <a:r>
              <a:rPr lang="es-CO" sz="7200" b="1" i="1" dirty="0">
                <a:solidFill>
                  <a:srgbClr val="00AEEF"/>
                </a:solidFill>
                <a:effectLst/>
                <a:latin typeface="Arial" panose="020B0604020202020204" pitchFamily="34" charset="0"/>
              </a:rPr>
              <a:t>#PorLaLactanciaMaterna </a:t>
            </a:r>
            <a:endParaRPr lang="es-MX" sz="7200" b="1" i="1" dirty="0">
              <a:solidFill>
                <a:srgbClr val="00AEEF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" name="Triángulo isósceles 4">
            <a:extLst>
              <a:ext uri="{FF2B5EF4-FFF2-40B4-BE49-F238E27FC236}">
                <a16:creationId xmlns:a16="http://schemas.microsoft.com/office/drawing/2014/main" id="{46913928-4150-7B27-2FC0-90F05930E487}"/>
              </a:ext>
            </a:extLst>
          </p:cNvPr>
          <p:cNvSpPr/>
          <p:nvPr/>
        </p:nvSpPr>
        <p:spPr>
          <a:xfrm rot="5400000">
            <a:off x="11685369" y="11644738"/>
            <a:ext cx="1813084" cy="830997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5E7AA22-799F-07E5-1B8E-A09C56F0308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98"/>
          <a:stretch/>
        </p:blipFill>
        <p:spPr>
          <a:xfrm>
            <a:off x="854988" y="583908"/>
            <a:ext cx="11969511" cy="4435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5934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56</TotalTime>
  <Words>94</Words>
  <Application>Microsoft Office PowerPoint</Application>
  <PresentationFormat>Custom</PresentationFormat>
  <Paragraphs>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Jorge Castañeda</dc:creator>
  <cp:lastModifiedBy>Lina Patricia Zapata Velez</cp:lastModifiedBy>
  <cp:revision>9</cp:revision>
  <dcterms:created xsi:type="dcterms:W3CDTF">2023-02-09T16:38:15Z</dcterms:created>
  <dcterms:modified xsi:type="dcterms:W3CDTF">2023-03-03T14:24:38Z</dcterms:modified>
</cp:coreProperties>
</file>